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</p:sldMasterIdLst>
  <p:notesMasterIdLst>
    <p:notesMasterId r:id="rId22"/>
  </p:notesMasterIdLst>
  <p:handoutMasterIdLst>
    <p:handoutMasterId r:id="rId23"/>
  </p:handoutMasterIdLst>
  <p:sldIdLst>
    <p:sldId id="280" r:id="rId5"/>
    <p:sldId id="297" r:id="rId6"/>
    <p:sldId id="311" r:id="rId7"/>
    <p:sldId id="299" r:id="rId8"/>
    <p:sldId id="298" r:id="rId9"/>
    <p:sldId id="300" r:id="rId10"/>
    <p:sldId id="301" r:id="rId11"/>
    <p:sldId id="303" r:id="rId12"/>
    <p:sldId id="302" r:id="rId13"/>
    <p:sldId id="304" r:id="rId14"/>
    <p:sldId id="305" r:id="rId15"/>
    <p:sldId id="306" r:id="rId16"/>
    <p:sldId id="310" r:id="rId17"/>
    <p:sldId id="312" r:id="rId18"/>
    <p:sldId id="308" r:id="rId19"/>
    <p:sldId id="307" r:id="rId20"/>
    <p:sldId id="309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8CDD55A-5A36-F943-AC89-46A3E04A2C19}">
          <p14:sldIdLst>
            <p14:sldId id="280"/>
            <p14:sldId id="297"/>
            <p14:sldId id="311"/>
            <p14:sldId id="299"/>
            <p14:sldId id="298"/>
            <p14:sldId id="300"/>
            <p14:sldId id="301"/>
            <p14:sldId id="303"/>
            <p14:sldId id="302"/>
            <p14:sldId id="304"/>
            <p14:sldId id="305"/>
            <p14:sldId id="306"/>
            <p14:sldId id="310"/>
            <p14:sldId id="312"/>
            <p14:sldId id="308"/>
            <p14:sldId id="307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64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ge McCrensky" initials="PM" lastIdx="1" clrIdx="0"/>
  <p:cmAuthor id="2" name="Paige McCrensky" initials="PM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9474E1"/>
    <a:srgbClr val="6F43D6"/>
    <a:srgbClr val="423880"/>
    <a:srgbClr val="B7A2ED"/>
    <a:srgbClr val="19BFF0"/>
    <a:srgbClr val="FF3E3E"/>
    <a:srgbClr val="A7A7A7"/>
    <a:srgbClr val="FFCF46"/>
    <a:srgbClr val="A1B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43DD0E-C0A6-4953-995A-07277DAB32E2}" v="102" dt="2023-04-25T00:48:53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/>
    <p:restoredTop sz="90544" autoAdjust="0"/>
  </p:normalViewPr>
  <p:slideViewPr>
    <p:cSldViewPr snapToGrid="0" snapToObjects="1">
      <p:cViewPr varScale="1">
        <p:scale>
          <a:sx n="99" d="100"/>
          <a:sy n="99" d="100"/>
        </p:scale>
        <p:origin x="907" y="72"/>
      </p:cViewPr>
      <p:guideLst>
        <p:guide orient="horz" pos="564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912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Bergmann" userId="b8593e60-7aa3-4519-a241-726f84fbeaad" providerId="ADAL" clId="{7A43DD0E-C0A6-4953-995A-07277DAB32E2}"/>
    <pc:docChg chg="undo custSel addSld delSld modSld sldOrd modMainMaster modSection">
      <pc:chgData name="Karel Bergmann" userId="b8593e60-7aa3-4519-a241-726f84fbeaad" providerId="ADAL" clId="{7A43DD0E-C0A6-4953-995A-07277DAB32E2}" dt="2023-04-25T00:51:51.768" v="1304"/>
      <pc:docMkLst>
        <pc:docMk/>
      </pc:docMkLst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1007384164" sldId="258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344571400" sldId="259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1595607488" sldId="260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1746750727" sldId="261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1538014199" sldId="262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143983654" sldId="263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1866686256" sldId="264"/>
        </pc:sldMkLst>
      </pc:sldChg>
      <pc:sldChg chg="addSp delSp modSp mod">
        <pc:chgData name="Karel Bergmann" userId="b8593e60-7aa3-4519-a241-726f84fbeaad" providerId="ADAL" clId="{7A43DD0E-C0A6-4953-995A-07277DAB32E2}" dt="2023-04-19T01:38:24.335" v="563" actId="14826"/>
        <pc:sldMkLst>
          <pc:docMk/>
          <pc:sldMk cId="2433668520" sldId="280"/>
        </pc:sldMkLst>
        <pc:spChg chg="mod">
          <ac:chgData name="Karel Bergmann" userId="b8593e60-7aa3-4519-a241-726f84fbeaad" providerId="ADAL" clId="{7A43DD0E-C0A6-4953-995A-07277DAB32E2}" dt="2023-04-18T21:21:25.922" v="494" actId="1076"/>
          <ac:spMkLst>
            <pc:docMk/>
            <pc:sldMk cId="2433668520" sldId="280"/>
            <ac:spMk id="11" creationId="{351E1583-C959-0D45-AC6E-14B3B4E52EAE}"/>
          </ac:spMkLst>
        </pc:spChg>
        <pc:spChg chg="add del mod">
          <ac:chgData name="Karel Bergmann" userId="b8593e60-7aa3-4519-a241-726f84fbeaad" providerId="ADAL" clId="{7A43DD0E-C0A6-4953-995A-07277DAB32E2}" dt="2023-04-18T21:21:15.808" v="490" actId="931"/>
          <ac:spMkLst>
            <pc:docMk/>
            <pc:sldMk cId="2433668520" sldId="280"/>
            <ac:spMk id="12" creationId="{7150279C-0A3D-F046-88CD-FD67889A31B2}"/>
          </ac:spMkLst>
        </pc:spChg>
        <pc:spChg chg="del">
          <ac:chgData name="Karel Bergmann" userId="b8593e60-7aa3-4519-a241-726f84fbeaad" providerId="ADAL" clId="{7A43DD0E-C0A6-4953-995A-07277DAB32E2}" dt="2023-04-18T21:21:42.994" v="495" actId="478"/>
          <ac:spMkLst>
            <pc:docMk/>
            <pc:sldMk cId="2433668520" sldId="280"/>
            <ac:spMk id="16" creationId="{BEFD136B-C951-774F-9552-63759A7D2185}"/>
          </ac:spMkLst>
        </pc:spChg>
        <pc:picChg chg="add del mod">
          <ac:chgData name="Karel Bergmann" userId="b8593e60-7aa3-4519-a241-726f84fbeaad" providerId="ADAL" clId="{7A43DD0E-C0A6-4953-995A-07277DAB32E2}" dt="2023-04-18T21:20:05.052" v="489" actId="931"/>
          <ac:picMkLst>
            <pc:docMk/>
            <pc:sldMk cId="2433668520" sldId="280"/>
            <ac:picMk id="3" creationId="{918134A0-AA33-EB5C-243C-F1F6430326A1}"/>
          </ac:picMkLst>
        </pc:picChg>
        <pc:picChg chg="add mod">
          <ac:chgData name="Karel Bergmann" userId="b8593e60-7aa3-4519-a241-726f84fbeaad" providerId="ADAL" clId="{7A43DD0E-C0A6-4953-995A-07277DAB32E2}" dt="2023-04-19T01:38:24.335" v="563" actId="14826"/>
          <ac:picMkLst>
            <pc:docMk/>
            <pc:sldMk cId="2433668520" sldId="280"/>
            <ac:picMk id="6" creationId="{4465DCB4-D597-28AD-F944-0FBEE63D6D44}"/>
          </ac:picMkLst>
        </pc:picChg>
        <pc:picChg chg="mod">
          <ac:chgData name="Karel Bergmann" userId="b8593e60-7aa3-4519-a241-726f84fbeaad" providerId="ADAL" clId="{7A43DD0E-C0A6-4953-995A-07277DAB32E2}" dt="2023-04-18T21:21:56.646" v="496" actId="1076"/>
          <ac:picMkLst>
            <pc:docMk/>
            <pc:sldMk cId="2433668520" sldId="280"/>
            <ac:picMk id="13" creationId="{374986AD-F74B-2348-921E-9EAF80F831A2}"/>
          </ac:picMkLst>
        </pc:picChg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269038550" sldId="281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3856045797" sldId="283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333778284" sldId="284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4154429399" sldId="285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4105852753" sldId="286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3984480512" sldId="288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1217742859" sldId="289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888456431" sldId="290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1730807989" sldId="291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61588516" sldId="292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3209536160" sldId="293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2912601877" sldId="294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3025432279" sldId="295"/>
        </pc:sldMkLst>
      </pc:sldChg>
      <pc:sldChg chg="add del">
        <pc:chgData name="Karel Bergmann" userId="b8593e60-7aa3-4519-a241-726f84fbeaad" providerId="ADAL" clId="{7A43DD0E-C0A6-4953-995A-07277DAB32E2}" dt="2023-04-19T01:56:59.160" v="603" actId="47"/>
        <pc:sldMkLst>
          <pc:docMk/>
          <pc:sldMk cId="1429428075" sldId="296"/>
        </pc:sldMkLst>
      </pc:sldChg>
      <pc:sldChg chg="addSp delSp modSp add mod ord">
        <pc:chgData name="Karel Bergmann" userId="b8593e60-7aa3-4519-a241-726f84fbeaad" providerId="ADAL" clId="{7A43DD0E-C0A6-4953-995A-07277DAB32E2}" dt="2023-04-25T00:42:48.560" v="1252" actId="20577"/>
        <pc:sldMkLst>
          <pc:docMk/>
          <pc:sldMk cId="2194559996" sldId="297"/>
        </pc:sldMkLst>
        <pc:spChg chg="del">
          <ac:chgData name="Karel Bergmann" userId="b8593e60-7aa3-4519-a241-726f84fbeaad" providerId="ADAL" clId="{7A43DD0E-C0A6-4953-995A-07277DAB32E2}" dt="2023-04-19T01:54:43.309" v="593" actId="931"/>
          <ac:spMkLst>
            <pc:docMk/>
            <pc:sldMk cId="2194559996" sldId="297"/>
            <ac:spMk id="2" creationId="{234A53F6-1D06-154A-9594-26C1A050397C}"/>
          </ac:spMkLst>
        </pc:spChg>
        <pc:spChg chg="del">
          <ac:chgData name="Karel Bergmann" userId="b8593e60-7aa3-4519-a241-726f84fbeaad" providerId="ADAL" clId="{7A43DD0E-C0A6-4953-995A-07277DAB32E2}" dt="2023-04-19T01:52:49.466" v="589" actId="931"/>
          <ac:spMkLst>
            <pc:docMk/>
            <pc:sldMk cId="2194559996" sldId="297"/>
            <ac:spMk id="3" creationId="{90BACF05-1DA5-E148-867F-57A263077370}"/>
          </ac:spMkLst>
        </pc:spChg>
        <pc:spChg chg="del">
          <ac:chgData name="Karel Bergmann" userId="b8593e60-7aa3-4519-a241-726f84fbeaad" providerId="ADAL" clId="{7A43DD0E-C0A6-4953-995A-07277DAB32E2}" dt="2023-04-19T01:56:33.572" v="597" actId="931"/>
          <ac:spMkLst>
            <pc:docMk/>
            <pc:sldMk cId="2194559996" sldId="297"/>
            <ac:spMk id="4" creationId="{0E24E12B-2F43-D94B-91AA-0FD37FCCBFDC}"/>
          </ac:spMkLst>
        </pc:spChg>
        <pc:spChg chg="del">
          <ac:chgData name="Karel Bergmann" userId="b8593e60-7aa3-4519-a241-726f84fbeaad" providerId="ADAL" clId="{7A43DD0E-C0A6-4953-995A-07277DAB32E2}" dt="2023-04-19T01:51:20.048" v="580" actId="931"/>
          <ac:spMkLst>
            <pc:docMk/>
            <pc:sldMk cId="2194559996" sldId="297"/>
            <ac:spMk id="5" creationId="{EC427F73-EBAE-B842-8097-1E6DC680757B}"/>
          </ac:spMkLst>
        </pc:spChg>
        <pc:spChg chg="mod">
          <ac:chgData name="Karel Bergmann" userId="b8593e60-7aa3-4519-a241-726f84fbeaad" providerId="ADAL" clId="{7A43DD0E-C0A6-4953-995A-07277DAB32E2}" dt="2023-04-17T21:07:45.167" v="95" actId="20577"/>
          <ac:spMkLst>
            <pc:docMk/>
            <pc:sldMk cId="2194559996" sldId="297"/>
            <ac:spMk id="6" creationId="{D4B2080F-B52E-A24D-942D-FF104497267F}"/>
          </ac:spMkLst>
        </pc:spChg>
        <pc:spChg chg="mod">
          <ac:chgData name="Karel Bergmann" userId="b8593e60-7aa3-4519-a241-726f84fbeaad" providerId="ADAL" clId="{7A43DD0E-C0A6-4953-995A-07277DAB32E2}" dt="2023-04-25T00:42:48.560" v="1252" actId="20577"/>
          <ac:spMkLst>
            <pc:docMk/>
            <pc:sldMk cId="2194559996" sldId="297"/>
            <ac:spMk id="7" creationId="{AEAABAC2-D3BE-7C40-BCC8-570C67980BD6}"/>
          </ac:spMkLst>
        </pc:spChg>
        <pc:spChg chg="del mod">
          <ac:chgData name="Karel Bergmann" userId="b8593e60-7aa3-4519-a241-726f84fbeaad" providerId="ADAL" clId="{7A43DD0E-C0A6-4953-995A-07277DAB32E2}" dt="2023-04-19T01:52:52.667" v="592" actId="478"/>
          <ac:spMkLst>
            <pc:docMk/>
            <pc:sldMk cId="2194559996" sldId="297"/>
            <ac:spMk id="8" creationId="{87EE17E0-8D70-A943-95EF-0E2B082BDF3B}"/>
          </ac:spMkLst>
        </pc:spChg>
        <pc:spChg chg="del">
          <ac:chgData name="Karel Bergmann" userId="b8593e60-7aa3-4519-a241-726f84fbeaad" providerId="ADAL" clId="{7A43DD0E-C0A6-4953-995A-07277DAB32E2}" dt="2023-04-19T01:54:47.579" v="596" actId="478"/>
          <ac:spMkLst>
            <pc:docMk/>
            <pc:sldMk cId="2194559996" sldId="297"/>
            <ac:spMk id="9" creationId="{7E82B976-4D41-B04E-92C2-4EC38F6F195B}"/>
          </ac:spMkLst>
        </pc:spChg>
        <pc:spChg chg="del">
          <ac:chgData name="Karel Bergmann" userId="b8593e60-7aa3-4519-a241-726f84fbeaad" providerId="ADAL" clId="{7A43DD0E-C0A6-4953-995A-07277DAB32E2}" dt="2023-04-19T01:56:40.561" v="602" actId="478"/>
          <ac:spMkLst>
            <pc:docMk/>
            <pc:sldMk cId="2194559996" sldId="297"/>
            <ac:spMk id="10" creationId="{3E32E39D-2263-9345-855C-C6563A5F6D7D}"/>
          </ac:spMkLst>
        </pc:spChg>
        <pc:spChg chg="del mod">
          <ac:chgData name="Karel Bergmann" userId="b8593e60-7aa3-4519-a241-726f84fbeaad" providerId="ADAL" clId="{7A43DD0E-C0A6-4953-995A-07277DAB32E2}" dt="2023-04-19T01:51:38.100" v="588" actId="478"/>
          <ac:spMkLst>
            <pc:docMk/>
            <pc:sldMk cId="2194559996" sldId="297"/>
            <ac:spMk id="11" creationId="{BE591797-9AA6-2043-8490-E09E212CCC34}"/>
          </ac:spMkLst>
        </pc:spChg>
        <pc:spChg chg="add del mod">
          <ac:chgData name="Karel Bergmann" userId="b8593e60-7aa3-4519-a241-726f84fbeaad" providerId="ADAL" clId="{7A43DD0E-C0A6-4953-995A-07277DAB32E2}" dt="2023-04-19T01:51:29.432" v="586" actId="478"/>
          <ac:spMkLst>
            <pc:docMk/>
            <pc:sldMk cId="2194559996" sldId="297"/>
            <ac:spMk id="15" creationId="{E6E1013B-FBA2-F4D3-AFD7-2B0B753B37D1}"/>
          </ac:spMkLst>
        </pc:spChg>
        <pc:picChg chg="add del mod">
          <ac:chgData name="Karel Bergmann" userId="b8593e60-7aa3-4519-a241-726f84fbeaad" providerId="ADAL" clId="{7A43DD0E-C0A6-4953-995A-07277DAB32E2}" dt="2023-04-19T01:51:29.432" v="586" actId="478"/>
          <ac:picMkLst>
            <pc:docMk/>
            <pc:sldMk cId="2194559996" sldId="297"/>
            <ac:picMk id="13" creationId="{A23A4BCE-C927-602A-9A38-7CDB9B77908E}"/>
          </ac:picMkLst>
        </pc:picChg>
        <pc:picChg chg="add mod">
          <ac:chgData name="Karel Bergmann" userId="b8593e60-7aa3-4519-a241-726f84fbeaad" providerId="ADAL" clId="{7A43DD0E-C0A6-4953-995A-07277DAB32E2}" dt="2023-04-19T01:52:51.682" v="590" actId="27614"/>
          <ac:picMkLst>
            <pc:docMk/>
            <pc:sldMk cId="2194559996" sldId="297"/>
            <ac:picMk id="17" creationId="{F4992D8D-5638-5FE1-D67E-FE8E2A4E2268}"/>
          </ac:picMkLst>
        </pc:picChg>
        <pc:picChg chg="add mod">
          <ac:chgData name="Karel Bergmann" userId="b8593e60-7aa3-4519-a241-726f84fbeaad" providerId="ADAL" clId="{7A43DD0E-C0A6-4953-995A-07277DAB32E2}" dt="2023-04-19T01:54:45.202" v="595" actId="962"/>
          <ac:picMkLst>
            <pc:docMk/>
            <pc:sldMk cId="2194559996" sldId="297"/>
            <ac:picMk id="19" creationId="{89A8975E-A740-C94D-1BE2-A1F94EF8DA22}"/>
          </ac:picMkLst>
        </pc:picChg>
        <pc:picChg chg="add mod">
          <ac:chgData name="Karel Bergmann" userId="b8593e60-7aa3-4519-a241-726f84fbeaad" providerId="ADAL" clId="{7A43DD0E-C0A6-4953-995A-07277DAB32E2}" dt="2023-04-19T01:56:37.621" v="601" actId="962"/>
          <ac:picMkLst>
            <pc:docMk/>
            <pc:sldMk cId="2194559996" sldId="297"/>
            <ac:picMk id="21" creationId="{403BE724-0772-F647-3CB8-6F09DE30D67A}"/>
          </ac:picMkLst>
        </pc:picChg>
      </pc:sldChg>
      <pc:sldChg chg="addSp delSp modSp add mod ord">
        <pc:chgData name="Karel Bergmann" userId="b8593e60-7aa3-4519-a241-726f84fbeaad" providerId="ADAL" clId="{7A43DD0E-C0A6-4953-995A-07277DAB32E2}" dt="2023-04-17T21:12:06.612" v="144" actId="20577"/>
        <pc:sldMkLst>
          <pc:docMk/>
          <pc:sldMk cId="3849962520" sldId="298"/>
        </pc:sldMkLst>
        <pc:spChg chg="mod">
          <ac:chgData name="Karel Bergmann" userId="b8593e60-7aa3-4519-a241-726f84fbeaad" providerId="ADAL" clId="{7A43DD0E-C0A6-4953-995A-07277DAB32E2}" dt="2023-04-17T21:12:06.612" v="144" actId="20577"/>
          <ac:spMkLst>
            <pc:docMk/>
            <pc:sldMk cId="3849962520" sldId="298"/>
            <ac:spMk id="2" creationId="{00000000-0000-0000-0000-000000000000}"/>
          </ac:spMkLst>
        </pc:spChg>
        <pc:spChg chg="mod">
          <ac:chgData name="Karel Bergmann" userId="b8593e60-7aa3-4519-a241-726f84fbeaad" providerId="ADAL" clId="{7A43DD0E-C0A6-4953-995A-07277DAB32E2}" dt="2023-04-17T21:09:54.593" v="116" actId="20577"/>
          <ac:spMkLst>
            <pc:docMk/>
            <pc:sldMk cId="3849962520" sldId="298"/>
            <ac:spMk id="4" creationId="{00000000-0000-0000-0000-000000000000}"/>
          </ac:spMkLst>
        </pc:spChg>
        <pc:graphicFrameChg chg="add mod">
          <ac:chgData name="Karel Bergmann" userId="b8593e60-7aa3-4519-a241-726f84fbeaad" providerId="ADAL" clId="{7A43DD0E-C0A6-4953-995A-07277DAB32E2}" dt="2023-04-17T21:11:27.043" v="137" actId="2711"/>
          <ac:graphicFrameMkLst>
            <pc:docMk/>
            <pc:sldMk cId="3849962520" sldId="298"/>
            <ac:graphicFrameMk id="5" creationId="{4A63E0D6-AD59-C77A-97CD-85006A0B38F3}"/>
          </ac:graphicFrameMkLst>
        </pc:graphicFrameChg>
        <pc:graphicFrameChg chg="del">
          <ac:chgData name="Karel Bergmann" userId="b8593e60-7aa3-4519-a241-726f84fbeaad" providerId="ADAL" clId="{7A43DD0E-C0A6-4953-995A-07277DAB32E2}" dt="2023-04-17T21:10:17.476" v="117" actId="478"/>
          <ac:graphicFrameMkLst>
            <pc:docMk/>
            <pc:sldMk cId="3849962520" sldId="298"/>
            <ac:graphicFrameMk id="8" creationId="{BDD673D5-D27B-F348-ACB8-31E03C6C0C9C}"/>
          </ac:graphicFrameMkLst>
        </pc:graphicFrameChg>
      </pc:sldChg>
      <pc:sldChg chg="addSp delSp modSp add mod ord">
        <pc:chgData name="Karel Bergmann" userId="b8593e60-7aa3-4519-a241-726f84fbeaad" providerId="ADAL" clId="{7A43DD0E-C0A6-4953-995A-07277DAB32E2}" dt="2023-04-25T00:44:06.449" v="1256"/>
        <pc:sldMkLst>
          <pc:docMk/>
          <pc:sldMk cId="513274281" sldId="299"/>
        </pc:sldMkLst>
        <pc:spChg chg="del">
          <ac:chgData name="Karel Bergmann" userId="b8593e60-7aa3-4519-a241-726f84fbeaad" providerId="ADAL" clId="{7A43DD0E-C0A6-4953-995A-07277DAB32E2}" dt="2023-04-18T21:22:46.271" v="497" actId="931"/>
          <ac:spMkLst>
            <pc:docMk/>
            <pc:sldMk cId="513274281" sldId="299"/>
            <ac:spMk id="2" creationId="{47A840EA-DC6D-9E4B-B3B8-48AB20163C64}"/>
          </ac:spMkLst>
        </pc:spChg>
        <pc:spChg chg="mod">
          <ac:chgData name="Karel Bergmann" userId="b8593e60-7aa3-4519-a241-726f84fbeaad" providerId="ADAL" clId="{7A43DD0E-C0A6-4953-995A-07277DAB32E2}" dt="2023-04-17T21:13:07.973" v="174" actId="20577"/>
          <ac:spMkLst>
            <pc:docMk/>
            <pc:sldMk cId="513274281" sldId="299"/>
            <ac:spMk id="3" creationId="{B494B8EF-BC9F-8243-9E9F-0C1E8667C780}"/>
          </ac:spMkLst>
        </pc:spChg>
        <pc:spChg chg="del">
          <ac:chgData name="Karel Bergmann" userId="b8593e60-7aa3-4519-a241-726f84fbeaad" providerId="ADAL" clId="{7A43DD0E-C0A6-4953-995A-07277DAB32E2}" dt="2023-04-17T21:13:14.753" v="175" actId="478"/>
          <ac:spMkLst>
            <pc:docMk/>
            <pc:sldMk cId="513274281" sldId="299"/>
            <ac:spMk id="4" creationId="{BC50B2F5-ECF5-0443-9C10-0D661F95B973}"/>
          </ac:spMkLst>
        </pc:spChg>
        <pc:spChg chg="add del mod">
          <ac:chgData name="Karel Bergmann" userId="b8593e60-7aa3-4519-a241-726f84fbeaad" providerId="ADAL" clId="{7A43DD0E-C0A6-4953-995A-07277DAB32E2}" dt="2023-04-17T21:13:29.896" v="176" actId="478"/>
          <ac:spMkLst>
            <pc:docMk/>
            <pc:sldMk cId="513274281" sldId="299"/>
            <ac:spMk id="7" creationId="{593DD371-55F0-B8C3-278E-2EE4419604DA}"/>
          </ac:spMkLst>
        </pc:spChg>
        <pc:spChg chg="add mod">
          <ac:chgData name="Karel Bergmann" userId="b8593e60-7aa3-4519-a241-726f84fbeaad" providerId="ADAL" clId="{7A43DD0E-C0A6-4953-995A-07277DAB32E2}" dt="2023-04-17T21:13:51.048" v="182" actId="1076"/>
          <ac:spMkLst>
            <pc:docMk/>
            <pc:sldMk cId="513274281" sldId="299"/>
            <ac:spMk id="9" creationId="{85AB345E-16CC-F559-AC3E-327A13D6C3B5}"/>
          </ac:spMkLst>
        </pc:spChg>
        <pc:spChg chg="add mod">
          <ac:chgData name="Karel Bergmann" userId="b8593e60-7aa3-4519-a241-726f84fbeaad" providerId="ADAL" clId="{7A43DD0E-C0A6-4953-995A-07277DAB32E2}" dt="2023-04-17T21:13:47.055" v="181" actId="1076"/>
          <ac:spMkLst>
            <pc:docMk/>
            <pc:sldMk cId="513274281" sldId="299"/>
            <ac:spMk id="10" creationId="{B5B8B63F-A82C-5F08-9E7E-6F9D74D7E357}"/>
          </ac:spMkLst>
        </pc:spChg>
        <pc:spChg chg="add mod">
          <ac:chgData name="Karel Bergmann" userId="b8593e60-7aa3-4519-a241-726f84fbeaad" providerId="ADAL" clId="{7A43DD0E-C0A6-4953-995A-07277DAB32E2}" dt="2023-04-17T21:13:44.624" v="180" actId="1076"/>
          <ac:spMkLst>
            <pc:docMk/>
            <pc:sldMk cId="513274281" sldId="299"/>
            <ac:spMk id="11" creationId="{A29BA9F4-17B7-4A9F-1A00-DA981805D6EE}"/>
          </ac:spMkLst>
        </pc:spChg>
        <pc:spChg chg="add del mod">
          <ac:chgData name="Karel Bergmann" userId="b8593e60-7aa3-4519-a241-726f84fbeaad" providerId="ADAL" clId="{7A43DD0E-C0A6-4953-995A-07277DAB32E2}" dt="2023-04-18T21:26:02.675" v="532" actId="931"/>
          <ac:spMkLst>
            <pc:docMk/>
            <pc:sldMk cId="513274281" sldId="299"/>
            <ac:spMk id="15" creationId="{2ACD802D-0803-A4E1-6BCC-955A968134D8}"/>
          </ac:spMkLst>
        </pc:spChg>
        <pc:graphicFrameChg chg="add mod modGraphic">
          <ac:chgData name="Karel Bergmann" userId="b8593e60-7aa3-4519-a241-726f84fbeaad" providerId="ADAL" clId="{7A43DD0E-C0A6-4953-995A-07277DAB32E2}" dt="2023-04-17T21:15:23.875" v="194" actId="207"/>
          <ac:graphicFrameMkLst>
            <pc:docMk/>
            <pc:sldMk cId="513274281" sldId="299"/>
            <ac:graphicFrameMk id="8" creationId="{AD191E4F-CC04-2482-E754-4DD15F5D8382}"/>
          </ac:graphicFrameMkLst>
        </pc:graphicFrameChg>
        <pc:picChg chg="add del mod modCrop">
          <ac:chgData name="Karel Bergmann" userId="b8593e60-7aa3-4519-a241-726f84fbeaad" providerId="ADAL" clId="{7A43DD0E-C0A6-4953-995A-07277DAB32E2}" dt="2023-04-18T21:23:33.698" v="504" actId="478"/>
          <ac:picMkLst>
            <pc:docMk/>
            <pc:sldMk cId="513274281" sldId="299"/>
            <ac:picMk id="13" creationId="{CFCB918F-A02E-26DE-B756-DBE2A3F38FA0}"/>
          </ac:picMkLst>
        </pc:picChg>
        <pc:picChg chg="add del mod">
          <ac:chgData name="Karel Bergmann" userId="b8593e60-7aa3-4519-a241-726f84fbeaad" providerId="ADAL" clId="{7A43DD0E-C0A6-4953-995A-07277DAB32E2}" dt="2023-04-18T21:23:44.564" v="511" actId="931"/>
          <ac:picMkLst>
            <pc:docMk/>
            <pc:sldMk cId="513274281" sldId="299"/>
            <ac:picMk id="17" creationId="{1C22F5CF-4414-39C1-51FD-7815106A0379}"/>
          </ac:picMkLst>
        </pc:picChg>
        <pc:picChg chg="add del mod modCrop">
          <ac:chgData name="Karel Bergmann" userId="b8593e60-7aa3-4519-a241-726f84fbeaad" providerId="ADAL" clId="{7A43DD0E-C0A6-4953-995A-07277DAB32E2}" dt="2023-04-18T21:24:36.915" v="531" actId="931"/>
          <ac:picMkLst>
            <pc:docMk/>
            <pc:sldMk cId="513274281" sldId="299"/>
            <ac:picMk id="19" creationId="{575502F0-61DE-12C3-4280-00D860AC99EA}"/>
          </ac:picMkLst>
        </pc:picChg>
        <pc:picChg chg="add mod">
          <ac:chgData name="Karel Bergmann" userId="b8593e60-7aa3-4519-a241-726f84fbeaad" providerId="ADAL" clId="{7A43DD0E-C0A6-4953-995A-07277DAB32E2}" dt="2023-04-18T21:26:05.228" v="534" actId="962"/>
          <ac:picMkLst>
            <pc:docMk/>
            <pc:sldMk cId="513274281" sldId="299"/>
            <ac:picMk id="21" creationId="{4024F480-76E3-A580-B700-2D2EC3AD695A}"/>
          </ac:picMkLst>
        </pc:picChg>
      </pc:sldChg>
      <pc:sldChg chg="modSp add mod ord">
        <pc:chgData name="Karel Bergmann" userId="b8593e60-7aa3-4519-a241-726f84fbeaad" providerId="ADAL" clId="{7A43DD0E-C0A6-4953-995A-07277DAB32E2}" dt="2023-04-17T21:16:33.447" v="222" actId="20577"/>
        <pc:sldMkLst>
          <pc:docMk/>
          <pc:sldMk cId="1370047789" sldId="300"/>
        </pc:sldMkLst>
        <pc:spChg chg="mod">
          <ac:chgData name="Karel Bergmann" userId="b8593e60-7aa3-4519-a241-726f84fbeaad" providerId="ADAL" clId="{7A43DD0E-C0A6-4953-995A-07277DAB32E2}" dt="2023-04-17T21:15:59.724" v="215" actId="20577"/>
          <ac:spMkLst>
            <pc:docMk/>
            <pc:sldMk cId="1370047789" sldId="300"/>
            <ac:spMk id="2" creationId="{00000000-0000-0000-0000-000000000000}"/>
          </ac:spMkLst>
        </pc:spChg>
        <pc:spChg chg="mod">
          <ac:chgData name="Karel Bergmann" userId="b8593e60-7aa3-4519-a241-726f84fbeaad" providerId="ADAL" clId="{7A43DD0E-C0A6-4953-995A-07277DAB32E2}" dt="2023-04-17T21:16:33.447" v="222" actId="20577"/>
          <ac:spMkLst>
            <pc:docMk/>
            <pc:sldMk cId="1370047789" sldId="300"/>
            <ac:spMk id="3" creationId="{00000000-0000-0000-0000-000000000000}"/>
          </ac:spMkLst>
        </pc:spChg>
      </pc:sldChg>
      <pc:sldChg chg="addSp delSp modSp add mod ord">
        <pc:chgData name="Karel Bergmann" userId="b8593e60-7aa3-4519-a241-726f84fbeaad" providerId="ADAL" clId="{7A43DD0E-C0A6-4953-995A-07277DAB32E2}" dt="2023-04-18T21:28:15.006" v="538" actId="478"/>
        <pc:sldMkLst>
          <pc:docMk/>
          <pc:sldMk cId="3829161407" sldId="301"/>
        </pc:sldMkLst>
        <pc:spChg chg="del">
          <ac:chgData name="Karel Bergmann" userId="b8593e60-7aa3-4519-a241-726f84fbeaad" providerId="ADAL" clId="{7A43DD0E-C0A6-4953-995A-07277DAB32E2}" dt="2023-04-18T21:28:09.425" v="535" actId="931"/>
          <ac:spMkLst>
            <pc:docMk/>
            <pc:sldMk cId="3829161407" sldId="301"/>
            <ac:spMk id="2" creationId="{F0011A81-D2B6-1545-BEF0-5F5F9DD60E82}"/>
          </ac:spMkLst>
        </pc:spChg>
        <pc:spChg chg="mod">
          <ac:chgData name="Karel Bergmann" userId="b8593e60-7aa3-4519-a241-726f84fbeaad" providerId="ADAL" clId="{7A43DD0E-C0A6-4953-995A-07277DAB32E2}" dt="2023-04-17T21:21:16.491" v="238" actId="20577"/>
          <ac:spMkLst>
            <pc:docMk/>
            <pc:sldMk cId="3829161407" sldId="301"/>
            <ac:spMk id="3" creationId="{A17783DD-8895-0A4C-B5CE-89653000CA5E}"/>
          </ac:spMkLst>
        </pc:spChg>
        <pc:spChg chg="mod">
          <ac:chgData name="Karel Bergmann" userId="b8593e60-7aa3-4519-a241-726f84fbeaad" providerId="ADAL" clId="{7A43DD0E-C0A6-4953-995A-07277DAB32E2}" dt="2023-04-17T21:22:04.670" v="246" actId="20577"/>
          <ac:spMkLst>
            <pc:docMk/>
            <pc:sldMk cId="3829161407" sldId="301"/>
            <ac:spMk id="4" creationId="{B968F72C-1399-AD47-8ABA-8F8D10C03C35}"/>
          </ac:spMkLst>
        </pc:spChg>
        <pc:spChg chg="del">
          <ac:chgData name="Karel Bergmann" userId="b8593e60-7aa3-4519-a241-726f84fbeaad" providerId="ADAL" clId="{7A43DD0E-C0A6-4953-995A-07277DAB32E2}" dt="2023-04-18T21:28:15.006" v="538" actId="478"/>
          <ac:spMkLst>
            <pc:docMk/>
            <pc:sldMk cId="3829161407" sldId="301"/>
            <ac:spMk id="6" creationId="{A470EDEF-856A-5A79-85AC-9E728F540C81}"/>
          </ac:spMkLst>
        </pc:spChg>
        <pc:picChg chg="add mod">
          <ac:chgData name="Karel Bergmann" userId="b8593e60-7aa3-4519-a241-726f84fbeaad" providerId="ADAL" clId="{7A43DD0E-C0A6-4953-995A-07277DAB32E2}" dt="2023-04-18T21:28:11.492" v="537" actId="962"/>
          <ac:picMkLst>
            <pc:docMk/>
            <pc:sldMk cId="3829161407" sldId="301"/>
            <ac:picMk id="7" creationId="{36B44055-D83E-339E-EEA4-C621E8943BDC}"/>
          </ac:picMkLst>
        </pc:picChg>
      </pc:sldChg>
      <pc:sldChg chg="modSp add mod ord">
        <pc:chgData name="Karel Bergmann" userId="b8593e60-7aa3-4519-a241-726f84fbeaad" providerId="ADAL" clId="{7A43DD0E-C0A6-4953-995A-07277DAB32E2}" dt="2023-04-18T14:09:06.168" v="292" actId="20577"/>
        <pc:sldMkLst>
          <pc:docMk/>
          <pc:sldMk cId="1178079746" sldId="302"/>
        </pc:sldMkLst>
        <pc:spChg chg="mod">
          <ac:chgData name="Karel Bergmann" userId="b8593e60-7aa3-4519-a241-726f84fbeaad" providerId="ADAL" clId="{7A43DD0E-C0A6-4953-995A-07277DAB32E2}" dt="2023-04-18T14:08:33.584" v="287" actId="20577"/>
          <ac:spMkLst>
            <pc:docMk/>
            <pc:sldMk cId="1178079746" sldId="302"/>
            <ac:spMk id="2" creationId="{00000000-0000-0000-0000-000000000000}"/>
          </ac:spMkLst>
        </pc:spChg>
        <pc:spChg chg="mod">
          <ac:chgData name="Karel Bergmann" userId="b8593e60-7aa3-4519-a241-726f84fbeaad" providerId="ADAL" clId="{7A43DD0E-C0A6-4953-995A-07277DAB32E2}" dt="2023-04-18T14:09:06.168" v="292" actId="20577"/>
          <ac:spMkLst>
            <pc:docMk/>
            <pc:sldMk cId="1178079746" sldId="302"/>
            <ac:spMk id="3" creationId="{00000000-0000-0000-0000-000000000000}"/>
          </ac:spMkLst>
        </pc:spChg>
      </pc:sldChg>
      <pc:sldChg chg="addSp delSp modSp add mod ord">
        <pc:chgData name="Karel Bergmann" userId="b8593e60-7aa3-4519-a241-726f84fbeaad" providerId="ADAL" clId="{7A43DD0E-C0A6-4953-995A-07277DAB32E2}" dt="2023-04-25T00:45:18.123" v="1258"/>
        <pc:sldMkLst>
          <pc:docMk/>
          <pc:sldMk cId="1621872292" sldId="303"/>
        </pc:sldMkLst>
        <pc:spChg chg="add del">
          <ac:chgData name="Karel Bergmann" userId="b8593e60-7aa3-4519-a241-726f84fbeaad" providerId="ADAL" clId="{7A43DD0E-C0A6-4953-995A-07277DAB32E2}" dt="2023-04-18T21:36:51.761" v="546" actId="931"/>
          <ac:spMkLst>
            <pc:docMk/>
            <pc:sldMk cId="1621872292" sldId="303"/>
            <ac:spMk id="2" creationId="{47A840EA-DC6D-9E4B-B3B8-48AB20163C64}"/>
          </ac:spMkLst>
        </pc:spChg>
        <pc:spChg chg="mod">
          <ac:chgData name="Karel Bergmann" userId="b8593e60-7aa3-4519-a241-726f84fbeaad" providerId="ADAL" clId="{7A43DD0E-C0A6-4953-995A-07277DAB32E2}" dt="2023-04-18T14:10:31.055" v="328" actId="20577"/>
          <ac:spMkLst>
            <pc:docMk/>
            <pc:sldMk cId="1621872292" sldId="303"/>
            <ac:spMk id="3" creationId="{B494B8EF-BC9F-8243-9E9F-0C1E8667C780}"/>
          </ac:spMkLst>
        </pc:spChg>
        <pc:spChg chg="mod">
          <ac:chgData name="Karel Bergmann" userId="b8593e60-7aa3-4519-a241-726f84fbeaad" providerId="ADAL" clId="{7A43DD0E-C0A6-4953-995A-07277DAB32E2}" dt="2023-04-18T14:11:03.324" v="335" actId="12"/>
          <ac:spMkLst>
            <pc:docMk/>
            <pc:sldMk cId="1621872292" sldId="303"/>
            <ac:spMk id="4" creationId="{BC50B2F5-ECF5-0443-9C10-0D661F95B973}"/>
          </ac:spMkLst>
        </pc:spChg>
        <pc:spChg chg="add del mod">
          <ac:chgData name="Karel Bergmann" userId="b8593e60-7aa3-4519-a241-726f84fbeaad" providerId="ADAL" clId="{7A43DD0E-C0A6-4953-995A-07277DAB32E2}" dt="2023-04-18T21:36:56.962" v="549" actId="478"/>
          <ac:spMkLst>
            <pc:docMk/>
            <pc:sldMk cId="1621872292" sldId="303"/>
            <ac:spMk id="5" creationId="{EA8C2B21-639A-5B45-A304-560BC31DC938}"/>
          </ac:spMkLst>
        </pc:spChg>
        <pc:picChg chg="add del mod">
          <ac:chgData name="Karel Bergmann" userId="b8593e60-7aa3-4519-a241-726f84fbeaad" providerId="ADAL" clId="{7A43DD0E-C0A6-4953-995A-07277DAB32E2}" dt="2023-04-18T21:36:43.017" v="545" actId="931"/>
          <ac:picMkLst>
            <pc:docMk/>
            <pc:sldMk cId="1621872292" sldId="303"/>
            <ac:picMk id="7" creationId="{68DF5755-2AA3-0082-FCDB-001982C48421}"/>
          </ac:picMkLst>
        </pc:picChg>
        <pc:picChg chg="add mod">
          <ac:chgData name="Karel Bergmann" userId="b8593e60-7aa3-4519-a241-726f84fbeaad" providerId="ADAL" clId="{7A43DD0E-C0A6-4953-995A-07277DAB32E2}" dt="2023-04-18T21:36:53.999" v="548" actId="962"/>
          <ac:picMkLst>
            <pc:docMk/>
            <pc:sldMk cId="1621872292" sldId="303"/>
            <ac:picMk id="9" creationId="{3E7504A7-D1E5-DF28-11AA-D1CD9AD022B3}"/>
          </ac:picMkLst>
        </pc:picChg>
      </pc:sldChg>
      <pc:sldChg chg="addSp modSp add mod ord">
        <pc:chgData name="Karel Bergmann" userId="b8593e60-7aa3-4519-a241-726f84fbeaad" providerId="ADAL" clId="{7A43DD0E-C0A6-4953-995A-07277DAB32E2}" dt="2023-04-18T14:13:45.570" v="352" actId="14100"/>
        <pc:sldMkLst>
          <pc:docMk/>
          <pc:sldMk cId="2079786354" sldId="304"/>
        </pc:sldMkLst>
        <pc:spChg chg="mod">
          <ac:chgData name="Karel Bergmann" userId="b8593e60-7aa3-4519-a241-726f84fbeaad" providerId="ADAL" clId="{7A43DD0E-C0A6-4953-995A-07277DAB32E2}" dt="2023-04-18T14:12:17.591" v="346" actId="20577"/>
          <ac:spMkLst>
            <pc:docMk/>
            <pc:sldMk cId="2079786354" sldId="304"/>
            <ac:spMk id="2" creationId="{00000000-0000-0000-0000-000000000000}"/>
          </ac:spMkLst>
        </pc:spChg>
        <pc:spChg chg="mod">
          <ac:chgData name="Karel Bergmann" userId="b8593e60-7aa3-4519-a241-726f84fbeaad" providerId="ADAL" clId="{7A43DD0E-C0A6-4953-995A-07277DAB32E2}" dt="2023-04-18T14:12:44.411" v="349" actId="255"/>
          <ac:spMkLst>
            <pc:docMk/>
            <pc:sldMk cId="2079786354" sldId="304"/>
            <ac:spMk id="3" creationId="{00000000-0000-0000-0000-000000000000}"/>
          </ac:spMkLst>
        </pc:spChg>
        <pc:spChg chg="add mod">
          <ac:chgData name="Karel Bergmann" userId="b8593e60-7aa3-4519-a241-726f84fbeaad" providerId="ADAL" clId="{7A43DD0E-C0A6-4953-995A-07277DAB32E2}" dt="2023-04-18T14:13:45.570" v="352" actId="14100"/>
          <ac:spMkLst>
            <pc:docMk/>
            <pc:sldMk cId="2079786354" sldId="304"/>
            <ac:spMk id="4" creationId="{9DB38304-6CB9-FBB0-5F93-15A4E5EA15FA}"/>
          </ac:spMkLst>
        </pc:spChg>
      </pc:sldChg>
      <pc:sldChg chg="addSp delSp modSp add mod ord">
        <pc:chgData name="Karel Bergmann" userId="b8593e60-7aa3-4519-a241-726f84fbeaad" providerId="ADAL" clId="{7A43DD0E-C0A6-4953-995A-07277DAB32E2}" dt="2023-04-18T14:16:50.568" v="419" actId="1076"/>
        <pc:sldMkLst>
          <pc:docMk/>
          <pc:sldMk cId="2349353466" sldId="305"/>
        </pc:sldMkLst>
        <pc:spChg chg="mod">
          <ac:chgData name="Karel Bergmann" userId="b8593e60-7aa3-4519-a241-726f84fbeaad" providerId="ADAL" clId="{7A43DD0E-C0A6-4953-995A-07277DAB32E2}" dt="2023-04-18T14:14:59.145" v="396" actId="403"/>
          <ac:spMkLst>
            <pc:docMk/>
            <pc:sldMk cId="2349353466" sldId="305"/>
            <ac:spMk id="2" creationId="{00000000-0000-0000-0000-000000000000}"/>
          </ac:spMkLst>
        </pc:spChg>
        <pc:spChg chg="mod">
          <ac:chgData name="Karel Bergmann" userId="b8593e60-7aa3-4519-a241-726f84fbeaad" providerId="ADAL" clId="{7A43DD0E-C0A6-4953-995A-07277DAB32E2}" dt="2023-04-18T14:14:33.219" v="389" actId="20577"/>
          <ac:spMkLst>
            <pc:docMk/>
            <pc:sldMk cId="2349353466" sldId="305"/>
            <ac:spMk id="4" creationId="{00000000-0000-0000-0000-000000000000}"/>
          </ac:spMkLst>
        </pc:spChg>
        <pc:graphicFrameChg chg="del">
          <ac:chgData name="Karel Bergmann" userId="b8593e60-7aa3-4519-a241-726f84fbeaad" providerId="ADAL" clId="{7A43DD0E-C0A6-4953-995A-07277DAB32E2}" dt="2023-04-18T14:15:09.980" v="397" actId="478"/>
          <ac:graphicFrameMkLst>
            <pc:docMk/>
            <pc:sldMk cId="2349353466" sldId="305"/>
            <ac:graphicFrameMk id="8" creationId="{BDD673D5-D27B-F348-ACB8-31E03C6C0C9C}"/>
          </ac:graphicFrameMkLst>
        </pc:graphicFrameChg>
        <pc:picChg chg="add mod">
          <ac:chgData name="Karel Bergmann" userId="b8593e60-7aa3-4519-a241-726f84fbeaad" providerId="ADAL" clId="{7A43DD0E-C0A6-4953-995A-07277DAB32E2}" dt="2023-04-18T14:16:03.831" v="408" actId="1076"/>
          <ac:picMkLst>
            <pc:docMk/>
            <pc:sldMk cId="2349353466" sldId="305"/>
            <ac:picMk id="5" creationId="{5C90753B-843D-AF1B-FC4D-0A04BC015213}"/>
          </ac:picMkLst>
        </pc:picChg>
        <pc:picChg chg="add mod">
          <ac:chgData name="Karel Bergmann" userId="b8593e60-7aa3-4519-a241-726f84fbeaad" providerId="ADAL" clId="{7A43DD0E-C0A6-4953-995A-07277DAB32E2}" dt="2023-04-18T14:15:54.124" v="407" actId="14100"/>
          <ac:picMkLst>
            <pc:docMk/>
            <pc:sldMk cId="2349353466" sldId="305"/>
            <ac:picMk id="6" creationId="{3699568F-266D-A911-C068-FA1C8058D030}"/>
          </ac:picMkLst>
        </pc:picChg>
        <pc:picChg chg="add mod">
          <ac:chgData name="Karel Bergmann" userId="b8593e60-7aa3-4519-a241-726f84fbeaad" providerId="ADAL" clId="{7A43DD0E-C0A6-4953-995A-07277DAB32E2}" dt="2023-04-18T14:16:15.169" v="410" actId="1076"/>
          <ac:picMkLst>
            <pc:docMk/>
            <pc:sldMk cId="2349353466" sldId="305"/>
            <ac:picMk id="7" creationId="{053AB717-B4BF-1CF0-847A-EAD6552DE8AC}"/>
          </ac:picMkLst>
        </pc:picChg>
        <pc:picChg chg="add mod">
          <ac:chgData name="Karel Bergmann" userId="b8593e60-7aa3-4519-a241-726f84fbeaad" providerId="ADAL" clId="{7A43DD0E-C0A6-4953-995A-07277DAB32E2}" dt="2023-04-18T14:16:20.410" v="412" actId="1076"/>
          <ac:picMkLst>
            <pc:docMk/>
            <pc:sldMk cId="2349353466" sldId="305"/>
            <ac:picMk id="9" creationId="{68A76996-07E1-0DA4-C3C3-443235805B03}"/>
          </ac:picMkLst>
        </pc:picChg>
        <pc:picChg chg="add mod">
          <ac:chgData name="Karel Bergmann" userId="b8593e60-7aa3-4519-a241-726f84fbeaad" providerId="ADAL" clId="{7A43DD0E-C0A6-4953-995A-07277DAB32E2}" dt="2023-04-18T14:16:43.034" v="417" actId="1076"/>
          <ac:picMkLst>
            <pc:docMk/>
            <pc:sldMk cId="2349353466" sldId="305"/>
            <ac:picMk id="10" creationId="{A8F4B03E-BF26-0554-7E3C-E0B41F8D6EE0}"/>
          </ac:picMkLst>
        </pc:picChg>
        <pc:picChg chg="add mod">
          <ac:chgData name="Karel Bergmann" userId="b8593e60-7aa3-4519-a241-726f84fbeaad" providerId="ADAL" clId="{7A43DD0E-C0A6-4953-995A-07277DAB32E2}" dt="2023-04-18T14:16:50.568" v="419" actId="1076"/>
          <ac:picMkLst>
            <pc:docMk/>
            <pc:sldMk cId="2349353466" sldId="305"/>
            <ac:picMk id="11" creationId="{D1996601-6FAE-08B1-B73D-FB0270324095}"/>
          </ac:picMkLst>
        </pc:picChg>
      </pc:sldChg>
      <pc:sldChg chg="addSp delSp modSp add mod">
        <pc:chgData name="Karel Bergmann" userId="b8593e60-7aa3-4519-a241-726f84fbeaad" providerId="ADAL" clId="{7A43DD0E-C0A6-4953-995A-07277DAB32E2}" dt="2023-04-18T14:18:31.373" v="430" actId="1076"/>
        <pc:sldMkLst>
          <pc:docMk/>
          <pc:sldMk cId="1367959483" sldId="306"/>
        </pc:sldMkLst>
        <pc:spChg chg="mod">
          <ac:chgData name="Karel Bergmann" userId="b8593e60-7aa3-4519-a241-726f84fbeaad" providerId="ADAL" clId="{7A43DD0E-C0A6-4953-995A-07277DAB32E2}" dt="2023-04-18T14:18:00.857" v="423" actId="255"/>
          <ac:spMkLst>
            <pc:docMk/>
            <pc:sldMk cId="1367959483" sldId="306"/>
            <ac:spMk id="2" creationId="{00000000-0000-0000-0000-000000000000}"/>
          </ac:spMkLst>
        </pc:spChg>
        <pc:picChg chg="del">
          <ac:chgData name="Karel Bergmann" userId="b8593e60-7aa3-4519-a241-726f84fbeaad" providerId="ADAL" clId="{7A43DD0E-C0A6-4953-995A-07277DAB32E2}" dt="2023-04-18T14:18:12.231" v="424" actId="478"/>
          <ac:picMkLst>
            <pc:docMk/>
            <pc:sldMk cId="1367959483" sldId="306"/>
            <ac:picMk id="5" creationId="{5C90753B-843D-AF1B-FC4D-0A04BC015213}"/>
          </ac:picMkLst>
        </pc:picChg>
        <pc:picChg chg="del">
          <ac:chgData name="Karel Bergmann" userId="b8593e60-7aa3-4519-a241-726f84fbeaad" providerId="ADAL" clId="{7A43DD0E-C0A6-4953-995A-07277DAB32E2}" dt="2023-04-18T14:18:12.880" v="425" actId="478"/>
          <ac:picMkLst>
            <pc:docMk/>
            <pc:sldMk cId="1367959483" sldId="306"/>
            <ac:picMk id="6" creationId="{3699568F-266D-A911-C068-FA1C8058D030}"/>
          </ac:picMkLst>
        </pc:picChg>
        <pc:picChg chg="del">
          <ac:chgData name="Karel Bergmann" userId="b8593e60-7aa3-4519-a241-726f84fbeaad" providerId="ADAL" clId="{7A43DD0E-C0A6-4953-995A-07277DAB32E2}" dt="2023-04-18T14:18:15.736" v="426" actId="478"/>
          <ac:picMkLst>
            <pc:docMk/>
            <pc:sldMk cId="1367959483" sldId="306"/>
            <ac:picMk id="7" creationId="{053AB717-B4BF-1CF0-847A-EAD6552DE8AC}"/>
          </ac:picMkLst>
        </pc:picChg>
        <pc:picChg chg="add mod">
          <ac:chgData name="Karel Bergmann" userId="b8593e60-7aa3-4519-a241-726f84fbeaad" providerId="ADAL" clId="{7A43DD0E-C0A6-4953-995A-07277DAB32E2}" dt="2023-04-18T14:18:31.373" v="430" actId="1076"/>
          <ac:picMkLst>
            <pc:docMk/>
            <pc:sldMk cId="1367959483" sldId="306"/>
            <ac:picMk id="8" creationId="{A0A25DF2-54A1-2454-3D17-00D239951625}"/>
          </ac:picMkLst>
        </pc:picChg>
        <pc:picChg chg="del">
          <ac:chgData name="Karel Bergmann" userId="b8593e60-7aa3-4519-a241-726f84fbeaad" providerId="ADAL" clId="{7A43DD0E-C0A6-4953-995A-07277DAB32E2}" dt="2023-04-18T14:18:15.736" v="426" actId="478"/>
          <ac:picMkLst>
            <pc:docMk/>
            <pc:sldMk cId="1367959483" sldId="306"/>
            <ac:picMk id="9" creationId="{68A76996-07E1-0DA4-C3C3-443235805B03}"/>
          </ac:picMkLst>
        </pc:picChg>
        <pc:picChg chg="del">
          <ac:chgData name="Karel Bergmann" userId="b8593e60-7aa3-4519-a241-726f84fbeaad" providerId="ADAL" clId="{7A43DD0E-C0A6-4953-995A-07277DAB32E2}" dt="2023-04-18T14:18:15.736" v="426" actId="478"/>
          <ac:picMkLst>
            <pc:docMk/>
            <pc:sldMk cId="1367959483" sldId="306"/>
            <ac:picMk id="10" creationId="{A8F4B03E-BF26-0554-7E3C-E0B41F8D6EE0}"/>
          </ac:picMkLst>
        </pc:picChg>
        <pc:picChg chg="del">
          <ac:chgData name="Karel Bergmann" userId="b8593e60-7aa3-4519-a241-726f84fbeaad" providerId="ADAL" clId="{7A43DD0E-C0A6-4953-995A-07277DAB32E2}" dt="2023-04-18T14:18:15.736" v="426" actId="478"/>
          <ac:picMkLst>
            <pc:docMk/>
            <pc:sldMk cId="1367959483" sldId="306"/>
            <ac:picMk id="11" creationId="{D1996601-6FAE-08B1-B73D-FB0270324095}"/>
          </ac:picMkLst>
        </pc:picChg>
      </pc:sldChg>
      <pc:sldChg chg="addSp delSp modSp add mod ord">
        <pc:chgData name="Karel Bergmann" userId="b8593e60-7aa3-4519-a241-726f84fbeaad" providerId="ADAL" clId="{7A43DD0E-C0A6-4953-995A-07277DAB32E2}" dt="2023-04-25T00:51:30.060" v="1300" actId="5793"/>
        <pc:sldMkLst>
          <pc:docMk/>
          <pc:sldMk cId="557509483" sldId="307"/>
        </pc:sldMkLst>
        <pc:spChg chg="del">
          <ac:chgData name="Karel Bergmann" userId="b8593e60-7aa3-4519-a241-726f84fbeaad" providerId="ADAL" clId="{7A43DD0E-C0A6-4953-995A-07277DAB32E2}" dt="2023-04-18T21:38:57.567" v="550" actId="931"/>
          <ac:spMkLst>
            <pc:docMk/>
            <pc:sldMk cId="557509483" sldId="307"/>
            <ac:spMk id="2" creationId="{F0011A81-D2B6-1545-BEF0-5F5F9DD60E82}"/>
          </ac:spMkLst>
        </pc:spChg>
        <pc:spChg chg="mod">
          <ac:chgData name="Karel Bergmann" userId="b8593e60-7aa3-4519-a241-726f84fbeaad" providerId="ADAL" clId="{7A43DD0E-C0A6-4953-995A-07277DAB32E2}" dt="2023-04-25T00:46:38.844" v="1287" actId="14100"/>
          <ac:spMkLst>
            <pc:docMk/>
            <pc:sldMk cId="557509483" sldId="307"/>
            <ac:spMk id="3" creationId="{A17783DD-8895-0A4C-B5CE-89653000CA5E}"/>
          </ac:spMkLst>
        </pc:spChg>
        <pc:spChg chg="mod">
          <ac:chgData name="Karel Bergmann" userId="b8593e60-7aa3-4519-a241-726f84fbeaad" providerId="ADAL" clId="{7A43DD0E-C0A6-4953-995A-07277DAB32E2}" dt="2023-04-25T00:51:30.060" v="1300" actId="5793"/>
          <ac:spMkLst>
            <pc:docMk/>
            <pc:sldMk cId="557509483" sldId="307"/>
            <ac:spMk id="4" creationId="{B968F72C-1399-AD47-8ABA-8F8D10C03C35}"/>
          </ac:spMkLst>
        </pc:spChg>
        <pc:spChg chg="del">
          <ac:chgData name="Karel Bergmann" userId="b8593e60-7aa3-4519-a241-726f84fbeaad" providerId="ADAL" clId="{7A43DD0E-C0A6-4953-995A-07277DAB32E2}" dt="2023-04-18T21:41:04.680" v="556" actId="478"/>
          <ac:spMkLst>
            <pc:docMk/>
            <pc:sldMk cId="557509483" sldId="307"/>
            <ac:spMk id="6" creationId="{A470EDEF-856A-5A79-85AC-9E728F540C81}"/>
          </ac:spMkLst>
        </pc:spChg>
        <pc:picChg chg="add mod">
          <ac:chgData name="Karel Bergmann" userId="b8593e60-7aa3-4519-a241-726f84fbeaad" providerId="ADAL" clId="{7A43DD0E-C0A6-4953-995A-07277DAB32E2}" dt="2023-04-25T00:51:08.777" v="1299" actId="1076"/>
          <ac:picMkLst>
            <pc:docMk/>
            <pc:sldMk cId="557509483" sldId="307"/>
            <ac:picMk id="5" creationId="{83C82DBA-11B6-201A-8593-17B81F969A0B}"/>
          </ac:picMkLst>
        </pc:picChg>
        <pc:picChg chg="add del mod">
          <ac:chgData name="Karel Bergmann" userId="b8593e60-7aa3-4519-a241-726f84fbeaad" providerId="ADAL" clId="{7A43DD0E-C0A6-4953-995A-07277DAB32E2}" dt="2023-04-25T00:50:10.585" v="1291" actId="478"/>
          <ac:picMkLst>
            <pc:docMk/>
            <pc:sldMk cId="557509483" sldId="307"/>
            <ac:picMk id="7" creationId="{2625FC6D-C452-8F97-0377-57B5E9C7C9EF}"/>
          </ac:picMkLst>
        </pc:picChg>
        <pc:picChg chg="add mod">
          <ac:chgData name="Karel Bergmann" userId="b8593e60-7aa3-4519-a241-726f84fbeaad" providerId="ADAL" clId="{7A43DD0E-C0A6-4953-995A-07277DAB32E2}" dt="2023-04-25T00:50:55.184" v="1298" actId="1076"/>
          <ac:picMkLst>
            <pc:docMk/>
            <pc:sldMk cId="557509483" sldId="307"/>
            <ac:picMk id="8" creationId="{A92C6D82-41E1-EEA1-AB84-75E05C5776F0}"/>
          </ac:picMkLst>
        </pc:picChg>
        <pc:picChg chg="add mod modCrop">
          <ac:chgData name="Karel Bergmann" userId="b8593e60-7aa3-4519-a241-726f84fbeaad" providerId="ADAL" clId="{7A43DD0E-C0A6-4953-995A-07277DAB32E2}" dt="2023-04-25T00:48:53.879" v="1290" actId="14826"/>
          <ac:picMkLst>
            <pc:docMk/>
            <pc:sldMk cId="557509483" sldId="307"/>
            <ac:picMk id="9" creationId="{60FBCE25-99B0-00E7-B8AA-309C44D6346B}"/>
          </ac:picMkLst>
        </pc:picChg>
      </pc:sldChg>
      <pc:sldChg chg="addSp delSp modSp add mod ord">
        <pc:chgData name="Karel Bergmann" userId="b8593e60-7aa3-4519-a241-726f84fbeaad" providerId="ADAL" clId="{7A43DD0E-C0A6-4953-995A-07277DAB32E2}" dt="2023-04-25T00:51:51.768" v="1304"/>
        <pc:sldMkLst>
          <pc:docMk/>
          <pc:sldMk cId="3250786083" sldId="308"/>
        </pc:sldMkLst>
        <pc:spChg chg="del">
          <ac:chgData name="Karel Bergmann" userId="b8593e60-7aa3-4519-a241-726f84fbeaad" providerId="ADAL" clId="{7A43DD0E-C0A6-4953-995A-07277DAB32E2}" dt="2023-04-18T21:40:14.646" v="553" actId="931"/>
          <ac:spMkLst>
            <pc:docMk/>
            <pc:sldMk cId="3250786083" sldId="308"/>
            <ac:spMk id="2" creationId="{47A840EA-DC6D-9E4B-B3B8-48AB20163C64}"/>
          </ac:spMkLst>
        </pc:spChg>
        <pc:spChg chg="mod">
          <ac:chgData name="Karel Bergmann" userId="b8593e60-7aa3-4519-a241-726f84fbeaad" providerId="ADAL" clId="{7A43DD0E-C0A6-4953-995A-07277DAB32E2}" dt="2023-04-18T14:41:41.239" v="463" actId="20577"/>
          <ac:spMkLst>
            <pc:docMk/>
            <pc:sldMk cId="3250786083" sldId="308"/>
            <ac:spMk id="3" creationId="{B494B8EF-BC9F-8243-9E9F-0C1E8667C780}"/>
          </ac:spMkLst>
        </pc:spChg>
        <pc:spChg chg="mod">
          <ac:chgData name="Karel Bergmann" userId="b8593e60-7aa3-4519-a241-726f84fbeaad" providerId="ADAL" clId="{7A43DD0E-C0A6-4953-995A-07277DAB32E2}" dt="2023-04-18T14:42:00.664" v="467" actId="1076"/>
          <ac:spMkLst>
            <pc:docMk/>
            <pc:sldMk cId="3250786083" sldId="308"/>
            <ac:spMk id="4" creationId="{BC50B2F5-ECF5-0443-9C10-0D661F95B973}"/>
          </ac:spMkLst>
        </pc:spChg>
        <pc:spChg chg="add del">
          <ac:chgData name="Karel Bergmann" userId="b8593e60-7aa3-4519-a241-726f84fbeaad" providerId="ADAL" clId="{7A43DD0E-C0A6-4953-995A-07277DAB32E2}" dt="2023-04-19T01:50:26.731" v="576" actId="478"/>
          <ac:spMkLst>
            <pc:docMk/>
            <pc:sldMk cId="3250786083" sldId="308"/>
            <ac:spMk id="5" creationId="{EA8C2B21-639A-5B45-A304-560BC31DC938}"/>
          </ac:spMkLst>
        </pc:spChg>
        <pc:picChg chg="add mod">
          <ac:chgData name="Karel Bergmann" userId="b8593e60-7aa3-4519-a241-726f84fbeaad" providerId="ADAL" clId="{7A43DD0E-C0A6-4953-995A-07277DAB32E2}" dt="2023-04-18T14:42:19.449" v="473" actId="1076"/>
          <ac:picMkLst>
            <pc:docMk/>
            <pc:sldMk cId="3250786083" sldId="308"/>
            <ac:picMk id="6" creationId="{17A2E6E5-4688-B736-B8DA-23B0718744F0}"/>
          </ac:picMkLst>
        </pc:picChg>
        <pc:picChg chg="add mod">
          <ac:chgData name="Karel Bergmann" userId="b8593e60-7aa3-4519-a241-726f84fbeaad" providerId="ADAL" clId="{7A43DD0E-C0A6-4953-995A-07277DAB32E2}" dt="2023-04-18T21:40:17.043" v="555" actId="962"/>
          <ac:picMkLst>
            <pc:docMk/>
            <pc:sldMk cId="3250786083" sldId="308"/>
            <ac:picMk id="8" creationId="{356A431E-78A4-F4A2-25A6-B750B5E91813}"/>
          </ac:picMkLst>
        </pc:picChg>
      </pc:sldChg>
      <pc:sldChg chg="addSp delSp modSp add mod ord">
        <pc:chgData name="Karel Bergmann" userId="b8593e60-7aa3-4519-a241-726f84fbeaad" providerId="ADAL" clId="{7A43DD0E-C0A6-4953-995A-07277DAB32E2}" dt="2023-04-19T01:50:45.148" v="579" actId="478"/>
        <pc:sldMkLst>
          <pc:docMk/>
          <pc:sldMk cId="1830992499" sldId="309"/>
        </pc:sldMkLst>
        <pc:spChg chg="add del">
          <ac:chgData name="Karel Bergmann" userId="b8593e60-7aa3-4519-a241-726f84fbeaad" providerId="ADAL" clId="{7A43DD0E-C0A6-4953-995A-07277DAB32E2}" dt="2023-04-19T01:42:10.815" v="569" actId="931"/>
          <ac:spMkLst>
            <pc:docMk/>
            <pc:sldMk cId="1830992499" sldId="309"/>
            <ac:spMk id="2" creationId="{B8E23FEB-5A04-3AF6-968D-ECB30B137AD4}"/>
          </ac:spMkLst>
        </pc:spChg>
        <pc:spChg chg="del">
          <ac:chgData name="Karel Bergmann" userId="b8593e60-7aa3-4519-a241-726f84fbeaad" providerId="ADAL" clId="{7A43DD0E-C0A6-4953-995A-07277DAB32E2}" dt="2023-04-19T01:50:45.148" v="579" actId="478"/>
          <ac:spMkLst>
            <pc:docMk/>
            <pc:sldMk cId="1830992499" sldId="309"/>
            <ac:spMk id="5" creationId="{B61EAC15-397D-BEE6-0EB5-05860EEE9B8E}"/>
          </ac:spMkLst>
        </pc:spChg>
        <pc:spChg chg="add del mod">
          <ac:chgData name="Karel Bergmann" userId="b8593e60-7aa3-4519-a241-726f84fbeaad" providerId="ADAL" clId="{7A43DD0E-C0A6-4953-995A-07277DAB32E2}" dt="2023-04-19T01:50:36.262" v="578" actId="478"/>
          <ac:spMkLst>
            <pc:docMk/>
            <pc:sldMk cId="1830992499" sldId="309"/>
            <ac:spMk id="11" creationId="{4FB67BAD-BED1-FC72-5866-BB2C1E17F332}"/>
          </ac:spMkLst>
        </pc:spChg>
        <pc:picChg chg="add del mod">
          <ac:chgData name="Karel Bergmann" userId="b8593e60-7aa3-4519-a241-726f84fbeaad" providerId="ADAL" clId="{7A43DD0E-C0A6-4953-995A-07277DAB32E2}" dt="2023-04-19T01:42:05.271" v="568" actId="931"/>
          <ac:picMkLst>
            <pc:docMk/>
            <pc:sldMk cId="1830992499" sldId="309"/>
            <ac:picMk id="7" creationId="{C1118F11-7EF3-FAF9-6AF8-C841655D3E88}"/>
          </ac:picMkLst>
        </pc:picChg>
        <pc:picChg chg="add del mod">
          <ac:chgData name="Karel Bergmann" userId="b8593e60-7aa3-4519-a241-726f84fbeaad" providerId="ADAL" clId="{7A43DD0E-C0A6-4953-995A-07277DAB32E2}" dt="2023-04-19T01:50:36.262" v="578" actId="478"/>
          <ac:picMkLst>
            <pc:docMk/>
            <pc:sldMk cId="1830992499" sldId="309"/>
            <ac:picMk id="9" creationId="{D6FF62EF-1230-E3DC-F16D-B8DD29AF9FB0}"/>
          </ac:picMkLst>
        </pc:picChg>
      </pc:sldChg>
      <pc:sldChg chg="addSp delSp modSp add mod">
        <pc:chgData name="Karel Bergmann" userId="b8593e60-7aa3-4519-a241-726f84fbeaad" providerId="ADAL" clId="{7A43DD0E-C0A6-4953-995A-07277DAB32E2}" dt="2023-04-24T21:25:15.627" v="1249" actId="20577"/>
        <pc:sldMkLst>
          <pc:docMk/>
          <pc:sldMk cId="3239593258" sldId="310"/>
        </pc:sldMkLst>
        <pc:spChg chg="mod">
          <ac:chgData name="Karel Bergmann" userId="b8593e60-7aa3-4519-a241-726f84fbeaad" providerId="ADAL" clId="{7A43DD0E-C0A6-4953-995A-07277DAB32E2}" dt="2023-04-24T12:17:25.832" v="1228" actId="20577"/>
          <ac:spMkLst>
            <pc:docMk/>
            <pc:sldMk cId="3239593258" sldId="310"/>
            <ac:spMk id="2" creationId="{00000000-0000-0000-0000-000000000000}"/>
          </ac:spMkLst>
        </pc:spChg>
        <pc:spChg chg="mod">
          <ac:chgData name="Karel Bergmann" userId="b8593e60-7aa3-4519-a241-726f84fbeaad" providerId="ADAL" clId="{7A43DD0E-C0A6-4953-995A-07277DAB32E2}" dt="2023-04-24T12:03:23.536" v="634" actId="20577"/>
          <ac:spMkLst>
            <pc:docMk/>
            <pc:sldMk cId="3239593258" sldId="310"/>
            <ac:spMk id="4" creationId="{00000000-0000-0000-0000-000000000000}"/>
          </ac:spMkLst>
        </pc:spChg>
        <pc:graphicFrameChg chg="add mod">
          <ac:chgData name="Karel Bergmann" userId="b8593e60-7aa3-4519-a241-726f84fbeaad" providerId="ADAL" clId="{7A43DD0E-C0A6-4953-995A-07277DAB32E2}" dt="2023-04-24T21:25:15.627" v="1249" actId="20577"/>
          <ac:graphicFrameMkLst>
            <pc:docMk/>
            <pc:sldMk cId="3239593258" sldId="310"/>
            <ac:graphicFrameMk id="5" creationId="{EDA5E4FD-F7F6-D9C7-58C8-C8A5F17C2E8B}"/>
          </ac:graphicFrameMkLst>
        </pc:graphicFrameChg>
        <pc:picChg chg="del">
          <ac:chgData name="Karel Bergmann" userId="b8593e60-7aa3-4519-a241-726f84fbeaad" providerId="ADAL" clId="{7A43DD0E-C0A6-4953-995A-07277DAB32E2}" dt="2023-04-24T12:03:29.718" v="635" actId="478"/>
          <ac:picMkLst>
            <pc:docMk/>
            <pc:sldMk cId="3239593258" sldId="310"/>
            <ac:picMk id="8" creationId="{A0A25DF2-54A1-2454-3D17-00D239951625}"/>
          </ac:picMkLst>
        </pc:picChg>
        <pc:picChg chg="add mod">
          <ac:chgData name="Karel Bergmann" userId="b8593e60-7aa3-4519-a241-726f84fbeaad" providerId="ADAL" clId="{7A43DD0E-C0A6-4953-995A-07277DAB32E2}" dt="2023-04-24T12:05:57.766" v="779" actId="14100"/>
          <ac:picMkLst>
            <pc:docMk/>
            <pc:sldMk cId="3239593258" sldId="310"/>
            <ac:picMk id="1026" creationId="{4E70ABF5-2304-9E4C-C823-0BA371FE42DE}"/>
          </ac:picMkLst>
        </pc:picChg>
      </pc:sldChg>
      <pc:sldChg chg="add del ord">
        <pc:chgData name="Karel Bergmann" userId="b8593e60-7aa3-4519-a241-726f84fbeaad" providerId="ADAL" clId="{7A43DD0E-C0A6-4953-995A-07277DAB32E2}" dt="2023-04-19T01:49:12.096" v="575" actId="2696"/>
        <pc:sldMkLst>
          <pc:docMk/>
          <pc:sldMk cId="3253990059" sldId="310"/>
        </pc:sldMkLst>
      </pc:sldChg>
      <pc:sldChg chg="addSp delSp modSp new mod ord">
        <pc:chgData name="Karel Bergmann" userId="b8593e60-7aa3-4519-a241-726f84fbeaad" providerId="ADAL" clId="{7A43DD0E-C0A6-4953-995A-07277DAB32E2}" dt="2023-04-25T00:43:15.702" v="1254"/>
        <pc:sldMkLst>
          <pc:docMk/>
          <pc:sldMk cId="729863648" sldId="311"/>
        </pc:sldMkLst>
        <pc:spChg chg="mod">
          <ac:chgData name="Karel Bergmann" userId="b8593e60-7aa3-4519-a241-726f84fbeaad" providerId="ADAL" clId="{7A43DD0E-C0A6-4953-995A-07277DAB32E2}" dt="2023-04-24T12:15:36.896" v="1226" actId="1076"/>
          <ac:spMkLst>
            <pc:docMk/>
            <pc:sldMk cId="729863648" sldId="311"/>
            <ac:spMk id="2" creationId="{62DFC299-ADD4-068A-4945-CDADB62FDAD7}"/>
          </ac:spMkLst>
        </pc:spChg>
        <pc:spChg chg="del">
          <ac:chgData name="Karel Bergmann" userId="b8593e60-7aa3-4519-a241-726f84fbeaad" providerId="ADAL" clId="{7A43DD0E-C0A6-4953-995A-07277DAB32E2}" dt="2023-04-24T12:10:15.865" v="858" actId="478"/>
          <ac:spMkLst>
            <pc:docMk/>
            <pc:sldMk cId="729863648" sldId="311"/>
            <ac:spMk id="3" creationId="{91BA6A5E-3D2C-E455-31D8-8966C63297CC}"/>
          </ac:spMkLst>
        </pc:spChg>
        <pc:spChg chg="mod">
          <ac:chgData name="Karel Bergmann" userId="b8593e60-7aa3-4519-a241-726f84fbeaad" providerId="ADAL" clId="{7A43DD0E-C0A6-4953-995A-07277DAB32E2}" dt="2023-04-24T12:10:05.578" v="857" actId="20577"/>
          <ac:spMkLst>
            <pc:docMk/>
            <pc:sldMk cId="729863648" sldId="311"/>
            <ac:spMk id="4" creationId="{5571D029-7B4E-740B-BEF9-67A64CE79370}"/>
          </ac:spMkLst>
        </pc:spChg>
        <pc:spChg chg="add mod">
          <ac:chgData name="Karel Bergmann" userId="b8593e60-7aa3-4519-a241-726f84fbeaad" providerId="ADAL" clId="{7A43DD0E-C0A6-4953-995A-07277DAB32E2}" dt="2023-04-24T12:20:13.152" v="1238" actId="14100"/>
          <ac:spMkLst>
            <pc:docMk/>
            <pc:sldMk cId="729863648" sldId="311"/>
            <ac:spMk id="8" creationId="{5A6D3EDF-4BBE-55D5-7525-D3F25A74CA0C}"/>
          </ac:spMkLst>
        </pc:spChg>
        <pc:spChg chg="add mod">
          <ac:chgData name="Karel Bergmann" userId="b8593e60-7aa3-4519-a241-726f84fbeaad" providerId="ADAL" clId="{7A43DD0E-C0A6-4953-995A-07277DAB32E2}" dt="2023-04-24T12:20:43.023" v="1241" actId="14100"/>
          <ac:spMkLst>
            <pc:docMk/>
            <pc:sldMk cId="729863648" sldId="311"/>
            <ac:spMk id="9" creationId="{AF613F3D-63D7-E67A-7B55-5FC3C72E860A}"/>
          </ac:spMkLst>
        </pc:spChg>
        <pc:picChg chg="add mod">
          <ac:chgData name="Karel Bergmann" userId="b8593e60-7aa3-4519-a241-726f84fbeaad" providerId="ADAL" clId="{7A43DD0E-C0A6-4953-995A-07277DAB32E2}" dt="2023-04-24T12:21:28.032" v="1245" actId="14100"/>
          <ac:picMkLst>
            <pc:docMk/>
            <pc:sldMk cId="729863648" sldId="311"/>
            <ac:picMk id="7" creationId="{AC6E3D79-2FD0-3C4B-7EC7-0F2454E595DC}"/>
          </ac:picMkLst>
        </pc:picChg>
      </pc:sldChg>
      <pc:sldChg chg="modSp add mod ord">
        <pc:chgData name="Karel Bergmann" userId="b8593e60-7aa3-4519-a241-726f84fbeaad" providerId="ADAL" clId="{7A43DD0E-C0A6-4953-995A-07277DAB32E2}" dt="2023-04-25T00:51:46.434" v="1302"/>
        <pc:sldMkLst>
          <pc:docMk/>
          <pc:sldMk cId="1507133128" sldId="312"/>
        </pc:sldMkLst>
        <pc:spChg chg="mod">
          <ac:chgData name="Karel Bergmann" userId="b8593e60-7aa3-4519-a241-726f84fbeaad" providerId="ADAL" clId="{7A43DD0E-C0A6-4953-995A-07277DAB32E2}" dt="2023-04-25T00:46:53.103" v="1288" actId="20577"/>
          <ac:spMkLst>
            <pc:docMk/>
            <pc:sldMk cId="1507133128" sldId="312"/>
            <ac:spMk id="4" creationId="{B968F72C-1399-AD47-8ABA-8F8D10C03C35}"/>
          </ac:spMkLst>
        </pc:spChg>
      </pc:sldChg>
      <pc:sldMasterChg chg="addSldLayout delSldLayout modSldLayout">
        <pc:chgData name="Karel Bergmann" userId="b8593e60-7aa3-4519-a241-726f84fbeaad" providerId="ADAL" clId="{7A43DD0E-C0A6-4953-995A-07277DAB32E2}" dt="2023-04-19T01:56:59.160" v="603" actId="47"/>
        <pc:sldMasterMkLst>
          <pc:docMk/>
          <pc:sldMasterMk cId="797771135" sldId="2147483693"/>
        </pc:sldMasterMkLst>
        <pc:sldLayoutChg chg="add del">
          <pc:chgData name="Karel Bergmann" userId="b8593e60-7aa3-4519-a241-726f84fbeaad" providerId="ADAL" clId="{7A43DD0E-C0A6-4953-995A-07277DAB32E2}" dt="2023-04-19T01:56:59.160" v="603" actId="47"/>
          <pc:sldLayoutMkLst>
            <pc:docMk/>
            <pc:sldMasterMk cId="797771135" sldId="2147483693"/>
            <pc:sldLayoutMk cId="3406397500" sldId="2147483706"/>
          </pc:sldLayoutMkLst>
        </pc:sldLayoutChg>
        <pc:sldLayoutChg chg="addSp modSp mod">
          <pc:chgData name="Karel Bergmann" userId="b8593e60-7aa3-4519-a241-726f84fbeaad" providerId="ADAL" clId="{7A43DD0E-C0A6-4953-995A-07277DAB32E2}" dt="2023-04-17T21:20:01.071" v="225" actId="20577"/>
          <pc:sldLayoutMkLst>
            <pc:docMk/>
            <pc:sldMasterMk cId="797771135" sldId="2147483693"/>
            <pc:sldLayoutMk cId="993569370" sldId="2147483710"/>
          </pc:sldLayoutMkLst>
          <pc:spChg chg="add mod">
            <ac:chgData name="Karel Bergmann" userId="b8593e60-7aa3-4519-a241-726f84fbeaad" providerId="ADAL" clId="{7A43DD0E-C0A6-4953-995A-07277DAB32E2}" dt="2023-04-17T21:19:53.280" v="223"/>
            <ac:spMkLst>
              <pc:docMk/>
              <pc:sldMasterMk cId="797771135" sldId="2147483693"/>
              <pc:sldLayoutMk cId="993569370" sldId="2147483710"/>
              <ac:spMk id="5" creationId="{4980CB16-6B29-49E2-AC33-0431DC05CAD0}"/>
            </ac:spMkLst>
          </pc:spChg>
          <pc:spChg chg="add mod">
            <ac:chgData name="Karel Bergmann" userId="b8593e60-7aa3-4519-a241-726f84fbeaad" providerId="ADAL" clId="{7A43DD0E-C0A6-4953-995A-07277DAB32E2}" dt="2023-04-17T21:19:53.280" v="223"/>
            <ac:spMkLst>
              <pc:docMk/>
              <pc:sldMasterMk cId="797771135" sldId="2147483693"/>
              <pc:sldLayoutMk cId="993569370" sldId="2147483710"/>
              <ac:spMk id="6" creationId="{C44EFC4B-7652-8DF0-991E-D4EFED7CFBC4}"/>
            </ac:spMkLst>
          </pc:spChg>
          <pc:spChg chg="add mod">
            <ac:chgData name="Karel Bergmann" userId="b8593e60-7aa3-4519-a241-726f84fbeaad" providerId="ADAL" clId="{7A43DD0E-C0A6-4953-995A-07277DAB32E2}" dt="2023-04-17T21:20:01.071" v="225" actId="20577"/>
            <ac:spMkLst>
              <pc:docMk/>
              <pc:sldMasterMk cId="797771135" sldId="2147483693"/>
              <pc:sldLayoutMk cId="993569370" sldId="2147483710"/>
              <ac:spMk id="7" creationId="{5A20FA1A-164E-4EFE-6422-B7DCCD57FAAB}"/>
            </ac:spMkLst>
          </pc:spChg>
        </pc:sldLayoutChg>
        <pc:sldLayoutChg chg="add del">
          <pc:chgData name="Karel Bergmann" userId="b8593e60-7aa3-4519-a241-726f84fbeaad" providerId="ADAL" clId="{7A43DD0E-C0A6-4953-995A-07277DAB32E2}" dt="2023-04-19T01:56:59.160" v="603" actId="47"/>
          <pc:sldLayoutMkLst>
            <pc:docMk/>
            <pc:sldMasterMk cId="797771135" sldId="2147483693"/>
            <pc:sldLayoutMk cId="2511633968" sldId="2147483711"/>
          </pc:sldLayoutMkLst>
        </pc:sldLayoutChg>
        <pc:sldLayoutChg chg="add del">
          <pc:chgData name="Karel Bergmann" userId="b8593e60-7aa3-4519-a241-726f84fbeaad" providerId="ADAL" clId="{7A43DD0E-C0A6-4953-995A-07277DAB32E2}" dt="2023-04-19T01:56:59.160" v="603" actId="47"/>
          <pc:sldLayoutMkLst>
            <pc:docMk/>
            <pc:sldMasterMk cId="797771135" sldId="2147483693"/>
            <pc:sldLayoutMk cId="1138218878" sldId="2147483712"/>
          </pc:sldLayoutMkLst>
        </pc:sldLayoutChg>
        <pc:sldLayoutChg chg="add del">
          <pc:chgData name="Karel Bergmann" userId="b8593e60-7aa3-4519-a241-726f84fbeaad" providerId="ADAL" clId="{7A43DD0E-C0A6-4953-995A-07277DAB32E2}" dt="2023-04-19T01:56:59.160" v="603" actId="47"/>
          <pc:sldLayoutMkLst>
            <pc:docMk/>
            <pc:sldMasterMk cId="797771135" sldId="2147483693"/>
            <pc:sldLayoutMk cId="2838734253" sldId="2147483713"/>
          </pc:sldLayoutMkLst>
        </pc:sldLayoutChg>
        <pc:sldLayoutChg chg="add del">
          <pc:chgData name="Karel Bergmann" userId="b8593e60-7aa3-4519-a241-726f84fbeaad" providerId="ADAL" clId="{7A43DD0E-C0A6-4953-995A-07277DAB32E2}" dt="2023-04-19T01:56:59.160" v="603" actId="47"/>
          <pc:sldLayoutMkLst>
            <pc:docMk/>
            <pc:sldMasterMk cId="797771135" sldId="2147483693"/>
            <pc:sldLayoutMk cId="1618968894" sldId="2147483714"/>
          </pc:sldLayoutMkLst>
        </pc:sldLayoutChg>
        <pc:sldLayoutChg chg="add del">
          <pc:chgData name="Karel Bergmann" userId="b8593e60-7aa3-4519-a241-726f84fbeaad" providerId="ADAL" clId="{7A43DD0E-C0A6-4953-995A-07277DAB32E2}" dt="2023-04-19T01:56:59.160" v="603" actId="47"/>
          <pc:sldLayoutMkLst>
            <pc:docMk/>
            <pc:sldMasterMk cId="797771135" sldId="2147483693"/>
            <pc:sldLayoutMk cId="1955046574" sldId="2147483715"/>
          </pc:sldLayoutMkLst>
        </pc:sldLayoutChg>
        <pc:sldLayoutChg chg="add del">
          <pc:chgData name="Karel Bergmann" userId="b8593e60-7aa3-4519-a241-726f84fbeaad" providerId="ADAL" clId="{7A43DD0E-C0A6-4953-995A-07277DAB32E2}" dt="2023-04-19T01:56:59.160" v="603" actId="47"/>
          <pc:sldLayoutMkLst>
            <pc:docMk/>
            <pc:sldMasterMk cId="797771135" sldId="2147483693"/>
            <pc:sldLayoutMk cId="3769019798" sldId="2147483717"/>
          </pc:sldLayoutMkLst>
        </pc:sldLayoutChg>
        <pc:sldLayoutChg chg="add del">
          <pc:chgData name="Karel Bergmann" userId="b8593e60-7aa3-4519-a241-726f84fbeaad" providerId="ADAL" clId="{7A43DD0E-C0A6-4953-995A-07277DAB32E2}" dt="2023-04-19T01:56:59.160" v="603" actId="47"/>
          <pc:sldLayoutMkLst>
            <pc:docMk/>
            <pc:sldMasterMk cId="797771135" sldId="2147483693"/>
            <pc:sldLayoutMk cId="1661899287" sldId="214748371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Getty Images Experimentation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v>Number of Experiments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8</c:v>
                </c:pt>
                <c:pt idx="1">
                  <c:v>65</c:v>
                </c:pt>
                <c:pt idx="2">
                  <c:v>68</c:v>
                </c:pt>
                <c:pt idx="3">
                  <c:v>50</c:v>
                </c:pt>
                <c:pt idx="4">
                  <c:v>28</c:v>
                </c:pt>
                <c:pt idx="5">
                  <c:v>54</c:v>
                </c:pt>
                <c:pt idx="6">
                  <c:v>128</c:v>
                </c:pt>
                <c:pt idx="7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8F-4F4E-8B82-B817634A7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238351"/>
        <c:axId val="68455327"/>
      </c:lineChart>
      <c:catAx>
        <c:axId val="8123835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9010411198600173"/>
              <c:y val="0.878680373286672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55327"/>
        <c:crosses val="autoZero"/>
        <c:auto val="1"/>
        <c:lblAlgn val="ctr"/>
        <c:lblOffset val="100"/>
        <c:noMultiLvlLbl val="0"/>
      </c:catAx>
      <c:valAx>
        <c:axId val="684553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Number of Experiments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81238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Minimum Query Set Size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Minimum Query Size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Number Of Results</c:v>
                </c:pt>
                <c:pt idx="1">
                  <c:v>Number Of Concepts</c:v>
                </c:pt>
                <c:pt idx="2">
                  <c:v>Ambiguous Terms</c:v>
                </c:pt>
                <c:pt idx="3">
                  <c:v>Query Frequency</c:v>
                </c:pt>
                <c:pt idx="4">
                  <c:v>Query Value</c:v>
                </c:pt>
                <c:pt idx="5">
                  <c:v>People vs No People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10000</c:v>
                </c:pt>
                <c:pt idx="1">
                  <c:v>5800</c:v>
                </c:pt>
                <c:pt idx="2">
                  <c:v>3000</c:v>
                </c:pt>
                <c:pt idx="3">
                  <c:v>5000</c:v>
                </c:pt>
                <c:pt idx="4">
                  <c:v>5800</c:v>
                </c:pt>
                <c:pt idx="5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DF-4DA1-A50E-54D6F523C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1207824"/>
        <c:axId val="835461376"/>
      </c:barChart>
      <c:catAx>
        <c:axId val="87120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461376"/>
        <c:crosses val="autoZero"/>
        <c:auto val="1"/>
        <c:lblAlgn val="ctr"/>
        <c:lblOffset val="100"/>
        <c:noMultiLvlLbl val="0"/>
      </c:catAx>
      <c:valAx>
        <c:axId val="83546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20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BD0CC-9D41-4002-92DE-F227D8E69D3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003043-2525-4663-9B64-EF609BAEF01E}">
      <dgm:prSet phldrT="[Text]" custT="1"/>
      <dgm:spPr/>
      <dgm:t>
        <a:bodyPr/>
        <a:lstStyle/>
        <a:p>
          <a:r>
            <a:rPr lang="en-US" sz="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Ideation</a:t>
          </a:r>
        </a:p>
      </dgm:t>
    </dgm:pt>
    <dgm:pt modelId="{F5794ADE-05DA-44A5-9B2C-E522553D5506}" type="parTrans" cxnId="{24D44BA2-2F83-4E01-9A2F-2EC1F2A79B47}">
      <dgm:prSet/>
      <dgm:spPr/>
      <dgm:t>
        <a:bodyPr/>
        <a:lstStyle/>
        <a:p>
          <a:endParaRPr lang="en-US"/>
        </a:p>
      </dgm:t>
    </dgm:pt>
    <dgm:pt modelId="{993827B0-5629-4B88-9543-C09FEF9AD567}" type="sibTrans" cxnId="{24D44BA2-2F83-4E01-9A2F-2EC1F2A79B47}">
      <dgm:prSet/>
      <dgm:spPr/>
      <dgm:t>
        <a:bodyPr/>
        <a:lstStyle/>
        <a:p>
          <a:endParaRPr lang="en-US"/>
        </a:p>
      </dgm:t>
    </dgm:pt>
    <dgm:pt modelId="{4B3F7C88-D8F4-4E50-90CA-764A7610FF54}">
      <dgm:prSet phldrT="[Text]" custT="1"/>
      <dgm:spPr/>
      <dgm:t>
        <a:bodyPr/>
        <a:lstStyle/>
        <a:p>
          <a:r>
            <a:rPr lang="en-US" sz="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Implement</a:t>
          </a:r>
        </a:p>
      </dgm:t>
    </dgm:pt>
    <dgm:pt modelId="{8B044C63-A52B-44F7-A432-4889EE0136BF}" type="parTrans" cxnId="{58327BD2-19F8-440D-B194-EACD1DEF1F66}">
      <dgm:prSet/>
      <dgm:spPr/>
      <dgm:t>
        <a:bodyPr/>
        <a:lstStyle/>
        <a:p>
          <a:endParaRPr lang="en-US"/>
        </a:p>
      </dgm:t>
    </dgm:pt>
    <dgm:pt modelId="{B177D931-C04E-41E4-A0B2-FB45F479451C}" type="sibTrans" cxnId="{58327BD2-19F8-440D-B194-EACD1DEF1F66}">
      <dgm:prSet/>
      <dgm:spPr/>
      <dgm:t>
        <a:bodyPr/>
        <a:lstStyle/>
        <a:p>
          <a:endParaRPr lang="en-US"/>
        </a:p>
      </dgm:t>
    </dgm:pt>
    <dgm:pt modelId="{3580F544-4EEF-40A6-8B09-F9115FEC1705}">
      <dgm:prSet phldrT="[Text]" custT="1"/>
      <dgm:spPr/>
      <dgm:t>
        <a:bodyPr/>
        <a:lstStyle/>
        <a:p>
          <a:r>
            <a:rPr lang="en-US" sz="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Configuration</a:t>
          </a:r>
        </a:p>
      </dgm:t>
    </dgm:pt>
    <dgm:pt modelId="{90D0994F-DF23-4C40-882D-C6487847D4B4}" type="parTrans" cxnId="{BB230155-2A07-4431-9BBE-FBAABE611181}">
      <dgm:prSet/>
      <dgm:spPr/>
      <dgm:t>
        <a:bodyPr/>
        <a:lstStyle/>
        <a:p>
          <a:endParaRPr lang="en-US"/>
        </a:p>
      </dgm:t>
    </dgm:pt>
    <dgm:pt modelId="{F5B30DC9-1C90-48A4-864B-9EF9150F20DB}" type="sibTrans" cxnId="{BB230155-2A07-4431-9BBE-FBAABE611181}">
      <dgm:prSet/>
      <dgm:spPr/>
      <dgm:t>
        <a:bodyPr/>
        <a:lstStyle/>
        <a:p>
          <a:endParaRPr lang="en-US"/>
        </a:p>
      </dgm:t>
    </dgm:pt>
    <dgm:pt modelId="{312E5C9A-38BA-4E2F-AA40-973E448A15A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Offline Evaluation</a:t>
          </a:r>
        </a:p>
      </dgm:t>
    </dgm:pt>
    <dgm:pt modelId="{346FD31A-F1B3-4249-A31B-8614D06EA461}" type="parTrans" cxnId="{F23D086D-B33F-4BDB-8076-D44E03D17471}">
      <dgm:prSet/>
      <dgm:spPr/>
      <dgm:t>
        <a:bodyPr/>
        <a:lstStyle/>
        <a:p>
          <a:endParaRPr lang="en-US"/>
        </a:p>
      </dgm:t>
    </dgm:pt>
    <dgm:pt modelId="{E63FFF56-0424-4BA4-89B4-6822CC89B091}" type="sibTrans" cxnId="{F23D086D-B33F-4BDB-8076-D44E03D17471}">
      <dgm:prSet/>
      <dgm:spPr/>
      <dgm:t>
        <a:bodyPr/>
        <a:lstStyle/>
        <a:p>
          <a:endParaRPr lang="en-US"/>
        </a:p>
      </dgm:t>
    </dgm:pt>
    <dgm:pt modelId="{7A73B10C-6262-4EB8-AC03-63A104DA1EBE}">
      <dgm:prSet phldrT="[Text]" custT="1"/>
      <dgm:spPr/>
      <dgm:t>
        <a:bodyPr/>
        <a:lstStyle/>
        <a:p>
          <a:r>
            <a:rPr lang="en-US" sz="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A/B Testing</a:t>
          </a:r>
        </a:p>
      </dgm:t>
    </dgm:pt>
    <dgm:pt modelId="{6F85C693-2130-4D87-A3EE-23426CB0AEC1}" type="parTrans" cxnId="{E86286E1-DD68-450E-8E9B-0FCAA7ABD5A9}">
      <dgm:prSet/>
      <dgm:spPr/>
      <dgm:t>
        <a:bodyPr/>
        <a:lstStyle/>
        <a:p>
          <a:endParaRPr lang="en-US"/>
        </a:p>
      </dgm:t>
    </dgm:pt>
    <dgm:pt modelId="{13B14763-1BE3-4142-9524-FD72B1CA5115}" type="sibTrans" cxnId="{E86286E1-DD68-450E-8E9B-0FCAA7ABD5A9}">
      <dgm:prSet/>
      <dgm:spPr/>
      <dgm:t>
        <a:bodyPr/>
        <a:lstStyle/>
        <a:p>
          <a:endParaRPr lang="en-US"/>
        </a:p>
      </dgm:t>
    </dgm:pt>
    <dgm:pt modelId="{721B0650-0D4B-4B48-8424-FDE8B7E61ED7}">
      <dgm:prSet phldrT="[Text]" custT="1"/>
      <dgm:spPr/>
      <dgm:t>
        <a:bodyPr/>
        <a:lstStyle/>
        <a:p>
          <a:r>
            <a:rPr lang="en-US" sz="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Deployment</a:t>
          </a:r>
        </a:p>
      </dgm:t>
    </dgm:pt>
    <dgm:pt modelId="{1E1A04BC-7173-4903-BDF5-4EF0917AC948}" type="parTrans" cxnId="{22816E52-6E7E-4A8F-AF97-6B06B54C33EF}">
      <dgm:prSet/>
      <dgm:spPr/>
      <dgm:t>
        <a:bodyPr/>
        <a:lstStyle/>
        <a:p>
          <a:endParaRPr lang="en-US"/>
        </a:p>
      </dgm:t>
    </dgm:pt>
    <dgm:pt modelId="{536CA2E7-FB75-43A9-91CA-E9D67440DF0D}" type="sibTrans" cxnId="{22816E52-6E7E-4A8F-AF97-6B06B54C33EF}">
      <dgm:prSet/>
      <dgm:spPr/>
      <dgm:t>
        <a:bodyPr/>
        <a:lstStyle/>
        <a:p>
          <a:endParaRPr lang="en-US"/>
        </a:p>
      </dgm:t>
    </dgm:pt>
    <dgm:pt modelId="{1B393B38-8C31-48B2-A43D-00544ADF0F60}" type="pres">
      <dgm:prSet presAssocID="{D6CBD0CC-9D41-4002-92DE-F227D8E69D3A}" presName="cycle" presStyleCnt="0">
        <dgm:presLayoutVars>
          <dgm:dir/>
          <dgm:resizeHandles val="exact"/>
        </dgm:presLayoutVars>
      </dgm:prSet>
      <dgm:spPr/>
    </dgm:pt>
    <dgm:pt modelId="{F6E9CAF4-AC15-4B81-9BEB-F1288DA89B6C}" type="pres">
      <dgm:prSet presAssocID="{11003043-2525-4663-9B64-EF609BAEF01E}" presName="node" presStyleLbl="node1" presStyleIdx="0" presStyleCnt="6">
        <dgm:presLayoutVars>
          <dgm:bulletEnabled val="1"/>
        </dgm:presLayoutVars>
      </dgm:prSet>
      <dgm:spPr/>
    </dgm:pt>
    <dgm:pt modelId="{7EB5B96E-3ED5-4A09-8540-990F87343CE2}" type="pres">
      <dgm:prSet presAssocID="{993827B0-5629-4B88-9543-C09FEF9AD567}" presName="sibTrans" presStyleLbl="sibTrans2D1" presStyleIdx="0" presStyleCnt="6"/>
      <dgm:spPr/>
    </dgm:pt>
    <dgm:pt modelId="{3A20DB51-ADC3-4082-BB47-7943A537AC37}" type="pres">
      <dgm:prSet presAssocID="{993827B0-5629-4B88-9543-C09FEF9AD567}" presName="connectorText" presStyleLbl="sibTrans2D1" presStyleIdx="0" presStyleCnt="6"/>
      <dgm:spPr/>
    </dgm:pt>
    <dgm:pt modelId="{B24E2A6A-672D-42DA-93DF-0A324183F73E}" type="pres">
      <dgm:prSet presAssocID="{4B3F7C88-D8F4-4E50-90CA-764A7610FF54}" presName="node" presStyleLbl="node1" presStyleIdx="1" presStyleCnt="6">
        <dgm:presLayoutVars>
          <dgm:bulletEnabled val="1"/>
        </dgm:presLayoutVars>
      </dgm:prSet>
      <dgm:spPr/>
    </dgm:pt>
    <dgm:pt modelId="{18B6EC74-C54E-4C7F-8D97-C2D2AB21F5B9}" type="pres">
      <dgm:prSet presAssocID="{B177D931-C04E-41E4-A0B2-FB45F479451C}" presName="sibTrans" presStyleLbl="sibTrans2D1" presStyleIdx="1" presStyleCnt="6"/>
      <dgm:spPr/>
    </dgm:pt>
    <dgm:pt modelId="{222D1D83-49A0-459F-8C3F-1D209F6C526E}" type="pres">
      <dgm:prSet presAssocID="{B177D931-C04E-41E4-A0B2-FB45F479451C}" presName="connectorText" presStyleLbl="sibTrans2D1" presStyleIdx="1" presStyleCnt="6"/>
      <dgm:spPr/>
    </dgm:pt>
    <dgm:pt modelId="{5B572D54-7017-4172-B4A1-2385F1E1840D}" type="pres">
      <dgm:prSet presAssocID="{3580F544-4EEF-40A6-8B09-F9115FEC1705}" presName="node" presStyleLbl="node1" presStyleIdx="2" presStyleCnt="6">
        <dgm:presLayoutVars>
          <dgm:bulletEnabled val="1"/>
        </dgm:presLayoutVars>
      </dgm:prSet>
      <dgm:spPr/>
    </dgm:pt>
    <dgm:pt modelId="{55F7BCCC-EF6F-415F-B532-09F606D68776}" type="pres">
      <dgm:prSet presAssocID="{F5B30DC9-1C90-48A4-864B-9EF9150F20DB}" presName="sibTrans" presStyleLbl="sibTrans2D1" presStyleIdx="2" presStyleCnt="6" custLinFactNeighborX="38779" custLinFactNeighborY="55587"/>
      <dgm:spPr/>
    </dgm:pt>
    <dgm:pt modelId="{BF685A85-86DF-419F-9808-D11B19B863DD}" type="pres">
      <dgm:prSet presAssocID="{F5B30DC9-1C90-48A4-864B-9EF9150F20DB}" presName="connectorText" presStyleLbl="sibTrans2D1" presStyleIdx="2" presStyleCnt="6"/>
      <dgm:spPr/>
    </dgm:pt>
    <dgm:pt modelId="{86D5D043-8A0F-4276-832E-6AEBE84DD825}" type="pres">
      <dgm:prSet presAssocID="{312E5C9A-38BA-4E2F-AA40-973E448A15A8}" presName="node" presStyleLbl="node1" presStyleIdx="3" presStyleCnt="6">
        <dgm:presLayoutVars>
          <dgm:bulletEnabled val="1"/>
        </dgm:presLayoutVars>
      </dgm:prSet>
      <dgm:spPr/>
    </dgm:pt>
    <dgm:pt modelId="{4E877145-3B0C-4E62-83EA-2C755AF67651}" type="pres">
      <dgm:prSet presAssocID="{E63FFF56-0424-4BA4-89B4-6822CC89B091}" presName="sibTrans" presStyleLbl="sibTrans2D1" presStyleIdx="3" presStyleCnt="6"/>
      <dgm:spPr/>
    </dgm:pt>
    <dgm:pt modelId="{DE08A085-FC7B-44D0-8F29-19FCAAC75A6C}" type="pres">
      <dgm:prSet presAssocID="{E63FFF56-0424-4BA4-89B4-6822CC89B091}" presName="connectorText" presStyleLbl="sibTrans2D1" presStyleIdx="3" presStyleCnt="6"/>
      <dgm:spPr/>
    </dgm:pt>
    <dgm:pt modelId="{48249ADC-D01F-4AF7-A767-06E4579EFEAA}" type="pres">
      <dgm:prSet presAssocID="{7A73B10C-6262-4EB8-AC03-63A104DA1EBE}" presName="node" presStyleLbl="node1" presStyleIdx="4" presStyleCnt="6">
        <dgm:presLayoutVars>
          <dgm:bulletEnabled val="1"/>
        </dgm:presLayoutVars>
      </dgm:prSet>
      <dgm:spPr/>
    </dgm:pt>
    <dgm:pt modelId="{5DF58B68-D017-4D6D-9994-8161D90968D6}" type="pres">
      <dgm:prSet presAssocID="{13B14763-1BE3-4142-9524-FD72B1CA5115}" presName="sibTrans" presStyleLbl="sibTrans2D1" presStyleIdx="4" presStyleCnt="6"/>
      <dgm:spPr/>
    </dgm:pt>
    <dgm:pt modelId="{FD11F200-0DE8-4CC3-BF18-4BC30281CFDF}" type="pres">
      <dgm:prSet presAssocID="{13B14763-1BE3-4142-9524-FD72B1CA5115}" presName="connectorText" presStyleLbl="sibTrans2D1" presStyleIdx="4" presStyleCnt="6"/>
      <dgm:spPr/>
    </dgm:pt>
    <dgm:pt modelId="{A8727717-0D64-4FE6-8DB1-143EB15500F9}" type="pres">
      <dgm:prSet presAssocID="{721B0650-0D4B-4B48-8424-FDE8B7E61ED7}" presName="node" presStyleLbl="node1" presStyleIdx="5" presStyleCnt="6">
        <dgm:presLayoutVars>
          <dgm:bulletEnabled val="1"/>
        </dgm:presLayoutVars>
      </dgm:prSet>
      <dgm:spPr/>
    </dgm:pt>
    <dgm:pt modelId="{AE8CF44A-AC10-4873-9970-792842FB2D77}" type="pres">
      <dgm:prSet presAssocID="{536CA2E7-FB75-43A9-91CA-E9D67440DF0D}" presName="sibTrans" presStyleLbl="sibTrans2D1" presStyleIdx="5" presStyleCnt="6"/>
      <dgm:spPr/>
    </dgm:pt>
    <dgm:pt modelId="{BFFFA66E-16BF-4E9B-A905-B3C471177533}" type="pres">
      <dgm:prSet presAssocID="{536CA2E7-FB75-43A9-91CA-E9D67440DF0D}" presName="connectorText" presStyleLbl="sibTrans2D1" presStyleIdx="5" presStyleCnt="6"/>
      <dgm:spPr/>
    </dgm:pt>
  </dgm:ptLst>
  <dgm:cxnLst>
    <dgm:cxn modelId="{B4B2A015-FE73-4D6D-A70B-98F3C22CDB78}" type="presOf" srcId="{E63FFF56-0424-4BA4-89B4-6822CC89B091}" destId="{DE08A085-FC7B-44D0-8F29-19FCAAC75A6C}" srcOrd="1" destOrd="0" presId="urn:microsoft.com/office/officeart/2005/8/layout/cycle2"/>
    <dgm:cxn modelId="{AAB4041A-6027-4896-9B0D-5076B0A1E5AC}" type="presOf" srcId="{B177D931-C04E-41E4-A0B2-FB45F479451C}" destId="{18B6EC74-C54E-4C7F-8D97-C2D2AB21F5B9}" srcOrd="0" destOrd="0" presId="urn:microsoft.com/office/officeart/2005/8/layout/cycle2"/>
    <dgm:cxn modelId="{FAC3301E-5B6A-42C2-A428-497DF055122E}" type="presOf" srcId="{312E5C9A-38BA-4E2F-AA40-973E448A15A8}" destId="{86D5D043-8A0F-4276-832E-6AEBE84DD825}" srcOrd="0" destOrd="0" presId="urn:microsoft.com/office/officeart/2005/8/layout/cycle2"/>
    <dgm:cxn modelId="{63F20D22-7945-4E8C-ABA5-2358931B88DB}" type="presOf" srcId="{D6CBD0CC-9D41-4002-92DE-F227D8E69D3A}" destId="{1B393B38-8C31-48B2-A43D-00544ADF0F60}" srcOrd="0" destOrd="0" presId="urn:microsoft.com/office/officeart/2005/8/layout/cycle2"/>
    <dgm:cxn modelId="{11F3CD25-89DD-44FF-85C3-017EA010ED4E}" type="presOf" srcId="{3580F544-4EEF-40A6-8B09-F9115FEC1705}" destId="{5B572D54-7017-4172-B4A1-2385F1E1840D}" srcOrd="0" destOrd="0" presId="urn:microsoft.com/office/officeart/2005/8/layout/cycle2"/>
    <dgm:cxn modelId="{EF4FFE28-519D-4667-A476-10E14E6C8C6F}" type="presOf" srcId="{F5B30DC9-1C90-48A4-864B-9EF9150F20DB}" destId="{BF685A85-86DF-419F-9808-D11B19B863DD}" srcOrd="1" destOrd="0" presId="urn:microsoft.com/office/officeart/2005/8/layout/cycle2"/>
    <dgm:cxn modelId="{5F0C9C2A-C4C6-4FB6-BF91-E38BD3D83996}" type="presOf" srcId="{4B3F7C88-D8F4-4E50-90CA-764A7610FF54}" destId="{B24E2A6A-672D-42DA-93DF-0A324183F73E}" srcOrd="0" destOrd="0" presId="urn:microsoft.com/office/officeart/2005/8/layout/cycle2"/>
    <dgm:cxn modelId="{62FB9031-4E4D-4831-8734-6AE117D26706}" type="presOf" srcId="{536CA2E7-FB75-43A9-91CA-E9D67440DF0D}" destId="{BFFFA66E-16BF-4E9B-A905-B3C471177533}" srcOrd="1" destOrd="0" presId="urn:microsoft.com/office/officeart/2005/8/layout/cycle2"/>
    <dgm:cxn modelId="{DDDDE945-5332-45D2-BFD5-458A1296D570}" type="presOf" srcId="{B177D931-C04E-41E4-A0B2-FB45F479451C}" destId="{222D1D83-49A0-459F-8C3F-1D209F6C526E}" srcOrd="1" destOrd="0" presId="urn:microsoft.com/office/officeart/2005/8/layout/cycle2"/>
    <dgm:cxn modelId="{F23D086D-B33F-4BDB-8076-D44E03D17471}" srcId="{D6CBD0CC-9D41-4002-92DE-F227D8E69D3A}" destId="{312E5C9A-38BA-4E2F-AA40-973E448A15A8}" srcOrd="3" destOrd="0" parTransId="{346FD31A-F1B3-4249-A31B-8614D06EA461}" sibTransId="{E63FFF56-0424-4BA4-89B4-6822CC89B091}"/>
    <dgm:cxn modelId="{16A7176D-042A-4982-9FAB-B62CE8E83745}" type="presOf" srcId="{E63FFF56-0424-4BA4-89B4-6822CC89B091}" destId="{4E877145-3B0C-4E62-83EA-2C755AF67651}" srcOrd="0" destOrd="0" presId="urn:microsoft.com/office/officeart/2005/8/layout/cycle2"/>
    <dgm:cxn modelId="{22816E52-6E7E-4A8F-AF97-6B06B54C33EF}" srcId="{D6CBD0CC-9D41-4002-92DE-F227D8E69D3A}" destId="{721B0650-0D4B-4B48-8424-FDE8B7E61ED7}" srcOrd="5" destOrd="0" parTransId="{1E1A04BC-7173-4903-BDF5-4EF0917AC948}" sibTransId="{536CA2E7-FB75-43A9-91CA-E9D67440DF0D}"/>
    <dgm:cxn modelId="{BB230155-2A07-4431-9BBE-FBAABE611181}" srcId="{D6CBD0CC-9D41-4002-92DE-F227D8E69D3A}" destId="{3580F544-4EEF-40A6-8B09-F9115FEC1705}" srcOrd="2" destOrd="0" parTransId="{90D0994F-DF23-4C40-882D-C6487847D4B4}" sibTransId="{F5B30DC9-1C90-48A4-864B-9EF9150F20DB}"/>
    <dgm:cxn modelId="{F63E9D9C-D40E-464B-BB11-167F8F1CFC48}" type="presOf" srcId="{13B14763-1BE3-4142-9524-FD72B1CA5115}" destId="{FD11F200-0DE8-4CC3-BF18-4BC30281CFDF}" srcOrd="1" destOrd="0" presId="urn:microsoft.com/office/officeart/2005/8/layout/cycle2"/>
    <dgm:cxn modelId="{24D44BA2-2F83-4E01-9A2F-2EC1F2A79B47}" srcId="{D6CBD0CC-9D41-4002-92DE-F227D8E69D3A}" destId="{11003043-2525-4663-9B64-EF609BAEF01E}" srcOrd="0" destOrd="0" parTransId="{F5794ADE-05DA-44A5-9B2C-E522553D5506}" sibTransId="{993827B0-5629-4B88-9543-C09FEF9AD567}"/>
    <dgm:cxn modelId="{260EFEA3-3D53-4F83-9B88-E7DBE336ABBE}" type="presOf" srcId="{13B14763-1BE3-4142-9524-FD72B1CA5115}" destId="{5DF58B68-D017-4D6D-9994-8161D90968D6}" srcOrd="0" destOrd="0" presId="urn:microsoft.com/office/officeart/2005/8/layout/cycle2"/>
    <dgm:cxn modelId="{94C57BA7-2770-4101-BA83-09A25EEF873B}" type="presOf" srcId="{11003043-2525-4663-9B64-EF609BAEF01E}" destId="{F6E9CAF4-AC15-4B81-9BEB-F1288DA89B6C}" srcOrd="0" destOrd="0" presId="urn:microsoft.com/office/officeart/2005/8/layout/cycle2"/>
    <dgm:cxn modelId="{EFC8E2B0-B46E-44FD-A10D-B1908328615C}" type="presOf" srcId="{536CA2E7-FB75-43A9-91CA-E9D67440DF0D}" destId="{AE8CF44A-AC10-4873-9970-792842FB2D77}" srcOrd="0" destOrd="0" presId="urn:microsoft.com/office/officeart/2005/8/layout/cycle2"/>
    <dgm:cxn modelId="{DF4EB7B8-7105-4EFA-8056-757131209445}" type="presOf" srcId="{7A73B10C-6262-4EB8-AC03-63A104DA1EBE}" destId="{48249ADC-D01F-4AF7-A767-06E4579EFEAA}" srcOrd="0" destOrd="0" presId="urn:microsoft.com/office/officeart/2005/8/layout/cycle2"/>
    <dgm:cxn modelId="{58327BD2-19F8-440D-B194-EACD1DEF1F66}" srcId="{D6CBD0CC-9D41-4002-92DE-F227D8E69D3A}" destId="{4B3F7C88-D8F4-4E50-90CA-764A7610FF54}" srcOrd="1" destOrd="0" parTransId="{8B044C63-A52B-44F7-A432-4889EE0136BF}" sibTransId="{B177D931-C04E-41E4-A0B2-FB45F479451C}"/>
    <dgm:cxn modelId="{CD007BD9-3180-41D5-A7D2-C55758FF919C}" type="presOf" srcId="{721B0650-0D4B-4B48-8424-FDE8B7E61ED7}" destId="{A8727717-0D64-4FE6-8DB1-143EB15500F9}" srcOrd="0" destOrd="0" presId="urn:microsoft.com/office/officeart/2005/8/layout/cycle2"/>
    <dgm:cxn modelId="{E86286E1-DD68-450E-8E9B-0FCAA7ABD5A9}" srcId="{D6CBD0CC-9D41-4002-92DE-F227D8E69D3A}" destId="{7A73B10C-6262-4EB8-AC03-63A104DA1EBE}" srcOrd="4" destOrd="0" parTransId="{6F85C693-2130-4D87-A3EE-23426CB0AEC1}" sibTransId="{13B14763-1BE3-4142-9524-FD72B1CA5115}"/>
    <dgm:cxn modelId="{73B19BE4-8779-4B6A-BC8C-B0B3DC56DFD3}" type="presOf" srcId="{F5B30DC9-1C90-48A4-864B-9EF9150F20DB}" destId="{55F7BCCC-EF6F-415F-B532-09F606D68776}" srcOrd="0" destOrd="0" presId="urn:microsoft.com/office/officeart/2005/8/layout/cycle2"/>
    <dgm:cxn modelId="{ED4744F7-DF1C-40D7-8802-8573DFB03D58}" type="presOf" srcId="{993827B0-5629-4B88-9543-C09FEF9AD567}" destId="{3A20DB51-ADC3-4082-BB47-7943A537AC37}" srcOrd="1" destOrd="0" presId="urn:microsoft.com/office/officeart/2005/8/layout/cycle2"/>
    <dgm:cxn modelId="{A5846FF8-5D21-4F55-8597-CD43C60635AB}" type="presOf" srcId="{993827B0-5629-4B88-9543-C09FEF9AD567}" destId="{7EB5B96E-3ED5-4A09-8540-990F87343CE2}" srcOrd="0" destOrd="0" presId="urn:microsoft.com/office/officeart/2005/8/layout/cycle2"/>
    <dgm:cxn modelId="{A5B2C682-2BD6-491E-834F-647246955114}" type="presParOf" srcId="{1B393B38-8C31-48B2-A43D-00544ADF0F60}" destId="{F6E9CAF4-AC15-4B81-9BEB-F1288DA89B6C}" srcOrd="0" destOrd="0" presId="urn:microsoft.com/office/officeart/2005/8/layout/cycle2"/>
    <dgm:cxn modelId="{9F101FE5-DB33-4DB1-B877-89EA74FA51B8}" type="presParOf" srcId="{1B393B38-8C31-48B2-A43D-00544ADF0F60}" destId="{7EB5B96E-3ED5-4A09-8540-990F87343CE2}" srcOrd="1" destOrd="0" presId="urn:microsoft.com/office/officeart/2005/8/layout/cycle2"/>
    <dgm:cxn modelId="{EC4D15CC-F89F-4D81-9069-AF48E3210440}" type="presParOf" srcId="{7EB5B96E-3ED5-4A09-8540-990F87343CE2}" destId="{3A20DB51-ADC3-4082-BB47-7943A537AC37}" srcOrd="0" destOrd="0" presId="urn:microsoft.com/office/officeart/2005/8/layout/cycle2"/>
    <dgm:cxn modelId="{C32FD602-E59E-4D42-8B7E-EC469F2674D7}" type="presParOf" srcId="{1B393B38-8C31-48B2-A43D-00544ADF0F60}" destId="{B24E2A6A-672D-42DA-93DF-0A324183F73E}" srcOrd="2" destOrd="0" presId="urn:microsoft.com/office/officeart/2005/8/layout/cycle2"/>
    <dgm:cxn modelId="{4C6DB5F2-3F2D-4070-81C9-299A4DC1B0AA}" type="presParOf" srcId="{1B393B38-8C31-48B2-A43D-00544ADF0F60}" destId="{18B6EC74-C54E-4C7F-8D97-C2D2AB21F5B9}" srcOrd="3" destOrd="0" presId="urn:microsoft.com/office/officeart/2005/8/layout/cycle2"/>
    <dgm:cxn modelId="{218CB6C6-3DDF-4D0D-BC84-CEA8D45F0545}" type="presParOf" srcId="{18B6EC74-C54E-4C7F-8D97-C2D2AB21F5B9}" destId="{222D1D83-49A0-459F-8C3F-1D209F6C526E}" srcOrd="0" destOrd="0" presId="urn:microsoft.com/office/officeart/2005/8/layout/cycle2"/>
    <dgm:cxn modelId="{7AECBEFE-FC66-45B8-9F62-731300DC10A2}" type="presParOf" srcId="{1B393B38-8C31-48B2-A43D-00544ADF0F60}" destId="{5B572D54-7017-4172-B4A1-2385F1E1840D}" srcOrd="4" destOrd="0" presId="urn:microsoft.com/office/officeart/2005/8/layout/cycle2"/>
    <dgm:cxn modelId="{456B2D75-34E5-408F-92A7-3762B77A3566}" type="presParOf" srcId="{1B393B38-8C31-48B2-A43D-00544ADF0F60}" destId="{55F7BCCC-EF6F-415F-B532-09F606D68776}" srcOrd="5" destOrd="0" presId="urn:microsoft.com/office/officeart/2005/8/layout/cycle2"/>
    <dgm:cxn modelId="{F6B75CDC-05A3-4D2F-9AF8-E893C98E4690}" type="presParOf" srcId="{55F7BCCC-EF6F-415F-B532-09F606D68776}" destId="{BF685A85-86DF-419F-9808-D11B19B863DD}" srcOrd="0" destOrd="0" presId="urn:microsoft.com/office/officeart/2005/8/layout/cycle2"/>
    <dgm:cxn modelId="{99E29D0E-1EE3-46A1-9DA5-D66F0DE7B6F8}" type="presParOf" srcId="{1B393B38-8C31-48B2-A43D-00544ADF0F60}" destId="{86D5D043-8A0F-4276-832E-6AEBE84DD825}" srcOrd="6" destOrd="0" presId="urn:microsoft.com/office/officeart/2005/8/layout/cycle2"/>
    <dgm:cxn modelId="{B4CD335F-22E9-4FA4-951A-3EBD2ECF9BB8}" type="presParOf" srcId="{1B393B38-8C31-48B2-A43D-00544ADF0F60}" destId="{4E877145-3B0C-4E62-83EA-2C755AF67651}" srcOrd="7" destOrd="0" presId="urn:microsoft.com/office/officeart/2005/8/layout/cycle2"/>
    <dgm:cxn modelId="{CC990F72-AF14-48C6-B2AA-D10900541555}" type="presParOf" srcId="{4E877145-3B0C-4E62-83EA-2C755AF67651}" destId="{DE08A085-FC7B-44D0-8F29-19FCAAC75A6C}" srcOrd="0" destOrd="0" presId="urn:microsoft.com/office/officeart/2005/8/layout/cycle2"/>
    <dgm:cxn modelId="{D06DF62C-69CF-4D1D-9BD8-9EEBFAA91986}" type="presParOf" srcId="{1B393B38-8C31-48B2-A43D-00544ADF0F60}" destId="{48249ADC-D01F-4AF7-A767-06E4579EFEAA}" srcOrd="8" destOrd="0" presId="urn:microsoft.com/office/officeart/2005/8/layout/cycle2"/>
    <dgm:cxn modelId="{77AD8179-DF69-4248-A0D0-6444EF591F22}" type="presParOf" srcId="{1B393B38-8C31-48B2-A43D-00544ADF0F60}" destId="{5DF58B68-D017-4D6D-9994-8161D90968D6}" srcOrd="9" destOrd="0" presId="urn:microsoft.com/office/officeart/2005/8/layout/cycle2"/>
    <dgm:cxn modelId="{2BCA14AE-8E51-41BD-9C90-2443741834E8}" type="presParOf" srcId="{5DF58B68-D017-4D6D-9994-8161D90968D6}" destId="{FD11F200-0DE8-4CC3-BF18-4BC30281CFDF}" srcOrd="0" destOrd="0" presId="urn:microsoft.com/office/officeart/2005/8/layout/cycle2"/>
    <dgm:cxn modelId="{313CCA61-1288-4903-8031-58771C477A5E}" type="presParOf" srcId="{1B393B38-8C31-48B2-A43D-00544ADF0F60}" destId="{A8727717-0D64-4FE6-8DB1-143EB15500F9}" srcOrd="10" destOrd="0" presId="urn:microsoft.com/office/officeart/2005/8/layout/cycle2"/>
    <dgm:cxn modelId="{5DF961D9-C138-4C85-8204-C83A8AF92205}" type="presParOf" srcId="{1B393B38-8C31-48B2-A43D-00544ADF0F60}" destId="{AE8CF44A-AC10-4873-9970-792842FB2D77}" srcOrd="11" destOrd="0" presId="urn:microsoft.com/office/officeart/2005/8/layout/cycle2"/>
    <dgm:cxn modelId="{35366BD2-C235-4E9C-A404-CCB93AB462D5}" type="presParOf" srcId="{AE8CF44A-AC10-4873-9970-792842FB2D77}" destId="{BFFFA66E-16BF-4E9B-A905-B3C47117753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9CAF4-AC15-4B81-9BEB-F1288DA89B6C}">
      <dsp:nvSpPr>
        <dsp:cNvPr id="0" name=""/>
        <dsp:cNvSpPr/>
      </dsp:nvSpPr>
      <dsp:spPr>
        <a:xfrm>
          <a:off x="1426501" y="280"/>
          <a:ext cx="727236" cy="727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Ideation</a:t>
          </a:r>
        </a:p>
      </dsp:txBody>
      <dsp:txXfrm>
        <a:off x="1533002" y="106781"/>
        <a:ext cx="514234" cy="514234"/>
      </dsp:txXfrm>
    </dsp:sp>
    <dsp:sp modelId="{7EB5B96E-3ED5-4A09-8540-990F87343CE2}">
      <dsp:nvSpPr>
        <dsp:cNvPr id="0" name=""/>
        <dsp:cNvSpPr/>
      </dsp:nvSpPr>
      <dsp:spPr>
        <a:xfrm rot="1800000">
          <a:off x="2161633" y="511543"/>
          <a:ext cx="193546" cy="245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165523" y="546115"/>
        <a:ext cx="135482" cy="147266"/>
      </dsp:txXfrm>
    </dsp:sp>
    <dsp:sp modelId="{B24E2A6A-672D-42DA-93DF-0A324183F73E}">
      <dsp:nvSpPr>
        <dsp:cNvPr id="0" name=""/>
        <dsp:cNvSpPr/>
      </dsp:nvSpPr>
      <dsp:spPr>
        <a:xfrm>
          <a:off x="2372563" y="546489"/>
          <a:ext cx="727236" cy="727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Implement</a:t>
          </a:r>
        </a:p>
      </dsp:txBody>
      <dsp:txXfrm>
        <a:off x="2479064" y="652990"/>
        <a:ext cx="514234" cy="514234"/>
      </dsp:txXfrm>
    </dsp:sp>
    <dsp:sp modelId="{18B6EC74-C54E-4C7F-8D97-C2D2AB21F5B9}">
      <dsp:nvSpPr>
        <dsp:cNvPr id="0" name=""/>
        <dsp:cNvSpPr/>
      </dsp:nvSpPr>
      <dsp:spPr>
        <a:xfrm rot="5400000">
          <a:off x="2639408" y="1328118"/>
          <a:ext cx="193546" cy="245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668440" y="1348174"/>
        <a:ext cx="135482" cy="147266"/>
      </dsp:txXfrm>
    </dsp:sp>
    <dsp:sp modelId="{5B572D54-7017-4172-B4A1-2385F1E1840D}">
      <dsp:nvSpPr>
        <dsp:cNvPr id="0" name=""/>
        <dsp:cNvSpPr/>
      </dsp:nvSpPr>
      <dsp:spPr>
        <a:xfrm>
          <a:off x="2372563" y="1638908"/>
          <a:ext cx="727236" cy="727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Configuration</a:t>
          </a:r>
        </a:p>
      </dsp:txBody>
      <dsp:txXfrm>
        <a:off x="2479064" y="1745409"/>
        <a:ext cx="514234" cy="514234"/>
      </dsp:txXfrm>
    </dsp:sp>
    <dsp:sp modelId="{55F7BCCC-EF6F-415F-B532-09F606D68776}">
      <dsp:nvSpPr>
        <dsp:cNvPr id="0" name=""/>
        <dsp:cNvSpPr/>
      </dsp:nvSpPr>
      <dsp:spPr>
        <a:xfrm rot="9000000">
          <a:off x="2246176" y="2286604"/>
          <a:ext cx="193546" cy="245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2300350" y="2321176"/>
        <a:ext cx="135482" cy="147266"/>
      </dsp:txXfrm>
    </dsp:sp>
    <dsp:sp modelId="{86D5D043-8A0F-4276-832E-6AEBE84DD825}">
      <dsp:nvSpPr>
        <dsp:cNvPr id="0" name=""/>
        <dsp:cNvSpPr/>
      </dsp:nvSpPr>
      <dsp:spPr>
        <a:xfrm>
          <a:off x="1426501" y="2185117"/>
          <a:ext cx="727236" cy="72723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Offline Evaluation</a:t>
          </a:r>
        </a:p>
      </dsp:txBody>
      <dsp:txXfrm>
        <a:off x="1533002" y="2291618"/>
        <a:ext cx="514234" cy="514234"/>
      </dsp:txXfrm>
    </dsp:sp>
    <dsp:sp modelId="{4E877145-3B0C-4E62-83EA-2C755AF67651}">
      <dsp:nvSpPr>
        <dsp:cNvPr id="0" name=""/>
        <dsp:cNvSpPr/>
      </dsp:nvSpPr>
      <dsp:spPr>
        <a:xfrm rot="12600000">
          <a:off x="1225058" y="2155648"/>
          <a:ext cx="193546" cy="245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1279232" y="2219252"/>
        <a:ext cx="135482" cy="147266"/>
      </dsp:txXfrm>
    </dsp:sp>
    <dsp:sp modelId="{48249ADC-D01F-4AF7-A767-06E4579EFEAA}">
      <dsp:nvSpPr>
        <dsp:cNvPr id="0" name=""/>
        <dsp:cNvSpPr/>
      </dsp:nvSpPr>
      <dsp:spPr>
        <a:xfrm>
          <a:off x="480439" y="1638908"/>
          <a:ext cx="727236" cy="727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A/B Testing</a:t>
          </a:r>
        </a:p>
      </dsp:txBody>
      <dsp:txXfrm>
        <a:off x="586940" y="1745409"/>
        <a:ext cx="514234" cy="514234"/>
      </dsp:txXfrm>
    </dsp:sp>
    <dsp:sp modelId="{5DF58B68-D017-4D6D-9994-8161D90968D6}">
      <dsp:nvSpPr>
        <dsp:cNvPr id="0" name=""/>
        <dsp:cNvSpPr/>
      </dsp:nvSpPr>
      <dsp:spPr>
        <a:xfrm rot="16200000">
          <a:off x="747283" y="1339073"/>
          <a:ext cx="193546" cy="245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76315" y="1417193"/>
        <a:ext cx="135482" cy="147266"/>
      </dsp:txXfrm>
    </dsp:sp>
    <dsp:sp modelId="{A8727717-0D64-4FE6-8DB1-143EB15500F9}">
      <dsp:nvSpPr>
        <dsp:cNvPr id="0" name=""/>
        <dsp:cNvSpPr/>
      </dsp:nvSpPr>
      <dsp:spPr>
        <a:xfrm>
          <a:off x="480439" y="546489"/>
          <a:ext cx="727236" cy="727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Deployment</a:t>
          </a:r>
        </a:p>
      </dsp:txBody>
      <dsp:txXfrm>
        <a:off x="586940" y="652990"/>
        <a:ext cx="514234" cy="514234"/>
      </dsp:txXfrm>
    </dsp:sp>
    <dsp:sp modelId="{AE8CF44A-AC10-4873-9970-792842FB2D77}">
      <dsp:nvSpPr>
        <dsp:cNvPr id="0" name=""/>
        <dsp:cNvSpPr/>
      </dsp:nvSpPr>
      <dsp:spPr>
        <a:xfrm rot="19800000">
          <a:off x="1215571" y="517020"/>
          <a:ext cx="193546" cy="2454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219461" y="580624"/>
        <a:ext cx="135482" cy="147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ato" panose="020F0502020204030203" pitchFamily="34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ato" panose="020F0502020204030203" pitchFamily="34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61FF-0086-E34A-9D62-BDE11C64BA24}" type="slidenum">
              <a:rPr lang="en-US" smtClean="0">
                <a:latin typeface="Lato" panose="020F0502020204030203" pitchFamily="34" charset="77"/>
              </a:rPr>
              <a:t>‹#›</a:t>
            </a:fld>
            <a:endParaRPr lang="en-US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481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" panose="020F0502020204030203" pitchFamily="34" charset="77"/>
              </a:defRPr>
            </a:lvl1pPr>
          </a:lstStyle>
          <a:p>
            <a:fld id="{3B67ACBD-0A94-3349-8435-D51A845A63DD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" panose="020F0502020204030203" pitchFamily="34" charset="77"/>
              </a:defRPr>
            </a:lvl1pPr>
          </a:lstStyle>
          <a:p>
            <a:fld id="{B837AE70-5909-3646-A7F6-38FD2E437B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1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Lato" panose="020F0502020204030203" pitchFamily="34" charset="77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7AE70-5909-3646-A7F6-38FD2E437BF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7AE70-5909-3646-A7F6-38FD2E437BF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6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333" r="-3333"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468" y="2038527"/>
            <a:ext cx="5781065" cy="1089529"/>
          </a:xfrm>
        </p:spPr>
        <p:txBody>
          <a:bodyPr wrap="square" anchor="t">
            <a:spAutoFit/>
          </a:bodyPr>
          <a:lstStyle>
            <a:lvl1pPr algn="ctr">
              <a:defRPr sz="3600" b="1" i="0" spc="0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wrapped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F0AFEBC-B746-4C4D-BE45-8E008B8CEAF5}"/>
              </a:ext>
            </a:extLst>
          </p:cNvPr>
          <p:cNvSpPr txBox="1">
            <a:spLocks/>
          </p:cNvSpPr>
          <p:nvPr userDrawn="1"/>
        </p:nvSpPr>
        <p:spPr>
          <a:xfrm>
            <a:off x="5705475" y="4826597"/>
            <a:ext cx="3276600" cy="1549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750" dirty="0">
                <a:latin typeface="Lato" panose="020F0502020204030203" pitchFamily="34" charset="77"/>
                <a:ea typeface="Arial" charset="0"/>
                <a:cs typeface="Arial" charset="0"/>
              </a:rPr>
              <a:t>ID #</a:t>
            </a:r>
            <a:r>
              <a:rPr lang="en-US" sz="750" dirty="0">
                <a:latin typeface="Lato" panose="020F0502020204030203" pitchFamily="34" charset="77"/>
                <a:ea typeface="Arial" charset="0"/>
                <a:cs typeface="Arial" charset="0"/>
              </a:rPr>
              <a:t>, Photographer Name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EEE67292-B76F-EC45-B470-B17547DDA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2170" y="3325031"/>
            <a:ext cx="3519660" cy="4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6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6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Slide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934450" y="4895850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 anchor="t" anchorCtr="0">
            <a:noAutofit/>
          </a:bodyPr>
          <a:lstStyle/>
          <a:p>
            <a:endParaRPr lang="en-US" sz="1013" b="0" i="0" dirty="0">
              <a:latin typeface="Lato" panose="020F0502020204030203" pitchFamily="34" charset="77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09829" y="295275"/>
            <a:ext cx="8724622" cy="514351"/>
          </a:xfrm>
        </p:spPr>
        <p:txBody>
          <a:bodyPr anchor="t" anchorCtr="0">
            <a:noAutofit/>
          </a:bodyPr>
          <a:lstStyle>
            <a:lvl1pPr>
              <a:defRPr sz="2700" b="1" i="0" spc="0" baseline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Text only page title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09829" y="1019175"/>
            <a:ext cx="8724622" cy="3457575"/>
          </a:xfr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buNone/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0CB16-6B29-49E2-AC33-0431DC05CA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EFC4B-7652-8DF0-991E-D4EFED7CFB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0FA1A-164E-4EFE-6422-B7DCCD57FA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69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96">
          <p15:clr>
            <a:srgbClr val="FBAE40"/>
          </p15:clr>
        </p15:guide>
        <p15:guide id="4" pos="5364">
          <p15:clr>
            <a:srgbClr val="FBAE40"/>
          </p15:clr>
        </p15:guide>
        <p15:guide id="5" orient="horz" pos="2916">
          <p15:clr>
            <a:srgbClr val="FBAE40"/>
          </p15:clr>
        </p15:guide>
        <p15:guide id="6" orient="horz" pos="59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934450" y="4895850"/>
            <a:ext cx="685800" cy="685800"/>
          </a:xfrm>
          <a:prstGeom prst="rect">
            <a:avLst/>
          </a:prstGeom>
        </p:spPr>
        <p:txBody>
          <a:bodyPr vert="horz" wrap="none" lIns="68580" tIns="34290" rIns="68580" bIns="34290" rtlCol="0" anchor="t" anchorCtr="0">
            <a:noAutofit/>
          </a:bodyPr>
          <a:lstStyle/>
          <a:p>
            <a:endParaRPr lang="en-US" sz="1013" b="0" i="0" dirty="0">
              <a:latin typeface="Lato" panose="020F0502020204030203" pitchFamily="34" charset="77"/>
            </a:endParaRP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09829" y="1009650"/>
            <a:ext cx="4171672" cy="3457575"/>
          </a:xfr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buNone/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4533900" y="1009650"/>
            <a:ext cx="4333875" cy="3457575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9829" y="295275"/>
            <a:ext cx="8724622" cy="514351"/>
          </a:xfrm>
        </p:spPr>
        <p:txBody>
          <a:bodyPr anchor="t" anchorCtr="0">
            <a:noAutofit/>
          </a:bodyPr>
          <a:lstStyle>
            <a:lvl1pPr>
              <a:defRPr sz="2700" b="1" i="0" spc="113" baseline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Chart page title</a:t>
            </a:r>
          </a:p>
        </p:txBody>
      </p:sp>
    </p:spTree>
    <p:extLst>
      <p:ext uri="{BB962C8B-B14F-4D97-AF65-F5344CB8AC3E}">
        <p14:creationId xmlns:p14="http://schemas.microsoft.com/office/powerpoint/2010/main" val="481664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96">
          <p15:clr>
            <a:srgbClr val="FBAE40"/>
          </p15:clr>
        </p15:guide>
        <p15:guide id="4" pos="5364">
          <p15:clr>
            <a:srgbClr val="FBAE40"/>
          </p15:clr>
        </p15:guide>
        <p15:guide id="5" orient="horz" pos="2916">
          <p15:clr>
            <a:srgbClr val="FBAE40"/>
          </p15:clr>
        </p15:guide>
        <p15:guide id="6" orient="horz" pos="3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333625"/>
            <a:ext cx="8458200" cy="590931"/>
          </a:xfrm>
        </p:spPr>
        <p:txBody>
          <a:bodyPr wrap="square" anchor="t">
            <a:spAutoFit/>
          </a:bodyPr>
          <a:lstStyle>
            <a:lvl1pPr algn="l">
              <a:defRPr sz="3600" b="1" i="0" spc="0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F99645-4BF0-C84B-A262-2915858C6D19}"/>
              </a:ext>
            </a:extLst>
          </p:cNvPr>
          <p:cNvSpPr txBox="1">
            <a:spLocks/>
          </p:cNvSpPr>
          <p:nvPr userDrawn="1"/>
        </p:nvSpPr>
        <p:spPr>
          <a:xfrm>
            <a:off x="5705475" y="4826597"/>
            <a:ext cx="3276600" cy="1549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750" dirty="0">
                <a:solidFill>
                  <a:schemeClr val="tx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ID #</a:t>
            </a:r>
            <a:r>
              <a:rPr lang="en-US" sz="750" dirty="0">
                <a:solidFill>
                  <a:schemeClr val="tx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, Photographer Name</a:t>
            </a: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C95630C6-4656-89F2-62CC-99C3C7A200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846" y="2970736"/>
            <a:ext cx="3724323" cy="48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76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6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and Half Imag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26642" y="0"/>
            <a:ext cx="5817358" cy="51435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102"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96103" y="295274"/>
            <a:ext cx="2920253" cy="884732"/>
          </a:xfrm>
        </p:spPr>
        <p:txBody>
          <a:bodyPr anchor="t" anchorCtr="0">
            <a:noAutofit/>
          </a:bodyPr>
          <a:lstStyle>
            <a:lvl1pPr>
              <a:defRPr sz="2700" b="1" i="0" spc="0" baseline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Photo page title: 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96103" y="1399081"/>
            <a:ext cx="2920253" cy="3218679"/>
          </a:xfr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buNone/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726089" y="4713010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endParaRPr lang="en-US" sz="900" b="1" i="0" dirty="0">
              <a:solidFill>
                <a:schemeClr val="tx1"/>
              </a:solidFill>
              <a:latin typeface="Lato" panose="020F0502020204030203" pitchFamily="34" charset="77"/>
              <a:ea typeface="Arial Bold" charset="0"/>
              <a:cs typeface="Arial Bold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697514" y="4741585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fld id="{E9EEB3DD-413B-C940-8D0C-D6603DCBF7E9}" type="slidenum">
              <a:rPr lang="en-US" sz="750" b="1" i="0" smtClean="0">
                <a:solidFill>
                  <a:schemeClr val="tx1"/>
                </a:solidFill>
                <a:latin typeface="Lato" panose="020F0502020204030203" pitchFamily="34" charset="77"/>
                <a:ea typeface="Arial Bold" charset="0"/>
                <a:cs typeface="Arial Bold" charset="0"/>
              </a:rPr>
              <a:pPr algn="ctr"/>
              <a:t>‹#›</a:t>
            </a:fld>
            <a:endParaRPr lang="en-US" sz="750" b="1" i="0" dirty="0">
              <a:solidFill>
                <a:schemeClr val="tx1"/>
              </a:solidFill>
              <a:latin typeface="Lato" panose="020F0502020204030203" pitchFamily="34" charset="77"/>
              <a:ea typeface="Arial Bold" charset="0"/>
              <a:cs typeface="Arial Bold" charset="0"/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4D0140D-DA98-1A4C-8C00-DBA3EF7318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51" y="4721279"/>
            <a:ext cx="2333777" cy="3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14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ext and Image Collag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18C94F50-508B-2D48-886F-D5BBB70308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96124" y="1"/>
            <a:ext cx="2047876" cy="307639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68BCDB57-74AC-134C-9F46-1B957FB807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67723" y="2970609"/>
            <a:ext cx="3376277" cy="2172891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F0E70A0-F649-7A40-A468-033511963D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19313" y="286054"/>
            <a:ext cx="2129867" cy="1429921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A8BDAC-B583-1941-AF5C-3BFBD3E9A9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77588" y="1962454"/>
            <a:ext cx="2189560" cy="1954038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96103" y="295274"/>
            <a:ext cx="3376277" cy="884732"/>
          </a:xfrm>
        </p:spPr>
        <p:txBody>
          <a:bodyPr anchor="t" anchorCtr="0">
            <a:noAutofit/>
          </a:bodyPr>
          <a:lstStyle>
            <a:lvl1pPr>
              <a:defRPr sz="2700" b="1" i="0" spc="0" baseline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Photo page title: 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96103" y="1399081"/>
            <a:ext cx="3376277" cy="3218679"/>
          </a:xfr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buNone/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726089" y="4713010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endParaRPr lang="en-US" sz="900" b="1" i="0" dirty="0">
              <a:solidFill>
                <a:schemeClr val="tx1"/>
              </a:solidFill>
              <a:latin typeface="Lato" panose="020F0502020204030203" pitchFamily="34" charset="77"/>
              <a:ea typeface="Arial Bold" charset="0"/>
              <a:cs typeface="Arial Bold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697514" y="4741585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fld id="{E9EEB3DD-413B-C940-8D0C-D6603DCBF7E9}" type="slidenum">
              <a:rPr lang="en-US" sz="750" b="1" i="0" smtClean="0">
                <a:solidFill>
                  <a:schemeClr val="tx1"/>
                </a:solidFill>
                <a:latin typeface="Lato" panose="020F0502020204030203" pitchFamily="34" charset="77"/>
                <a:ea typeface="Arial Bold" charset="0"/>
                <a:cs typeface="Arial Bold" charset="0"/>
              </a:rPr>
              <a:pPr algn="ctr"/>
              <a:t>‹#›</a:t>
            </a:fld>
            <a:endParaRPr lang="en-US" sz="750" b="1" i="0" dirty="0">
              <a:solidFill>
                <a:schemeClr val="tx1"/>
              </a:solidFill>
              <a:latin typeface="Lato" panose="020F0502020204030203" pitchFamily="34" charset="77"/>
              <a:ea typeface="Arial Bold" charset="0"/>
              <a:cs typeface="Arial Bold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35101AC-F52A-3A4A-BED5-E484CF12BA68}"/>
              </a:ext>
            </a:extLst>
          </p:cNvPr>
          <p:cNvSpPr txBox="1">
            <a:spLocks/>
          </p:cNvSpPr>
          <p:nvPr userDrawn="1"/>
        </p:nvSpPr>
        <p:spPr>
          <a:xfrm>
            <a:off x="5705475" y="4826597"/>
            <a:ext cx="3276600" cy="1549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ID #</a:t>
            </a:r>
            <a:r>
              <a:rPr lang="en-US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, Photographer Name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8E733C-ABEB-1C41-893A-F7CD5ACD6479}"/>
              </a:ext>
            </a:extLst>
          </p:cNvPr>
          <p:cNvSpPr txBox="1">
            <a:spLocks/>
          </p:cNvSpPr>
          <p:nvPr userDrawn="1"/>
        </p:nvSpPr>
        <p:spPr>
          <a:xfrm>
            <a:off x="6934200" y="2720260"/>
            <a:ext cx="2047875" cy="1562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750" dirty="0">
                <a:solidFill>
                  <a:schemeClr val="tx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ID #</a:t>
            </a:r>
            <a:r>
              <a:rPr lang="en-US" sz="750" dirty="0">
                <a:solidFill>
                  <a:schemeClr val="tx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, Photographer Name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A95AD69-7580-4040-BDB4-19D939AAD3FA}"/>
              </a:ext>
            </a:extLst>
          </p:cNvPr>
          <p:cNvSpPr txBox="1">
            <a:spLocks/>
          </p:cNvSpPr>
          <p:nvPr userDrawn="1"/>
        </p:nvSpPr>
        <p:spPr>
          <a:xfrm>
            <a:off x="5319313" y="1516192"/>
            <a:ext cx="2118878" cy="1997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ID #</a:t>
            </a:r>
            <a:r>
              <a:rPr lang="en-US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, Photographer Name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71D92A9-A1A5-5144-9D7C-E71F195D0949}"/>
              </a:ext>
            </a:extLst>
          </p:cNvPr>
          <p:cNvSpPr txBox="1">
            <a:spLocks/>
          </p:cNvSpPr>
          <p:nvPr userDrawn="1"/>
        </p:nvSpPr>
        <p:spPr>
          <a:xfrm>
            <a:off x="4748626" y="3716709"/>
            <a:ext cx="2118878" cy="1997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ID #</a:t>
            </a:r>
            <a:r>
              <a:rPr lang="en-US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, Photographer Name</a:t>
            </a: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562963B-083A-1549-A41C-995A2CE86BD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551" y="4721279"/>
            <a:ext cx="2333777" cy="3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6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ayou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18C94F50-508B-2D48-886F-D5BBB70308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0313" y="0"/>
            <a:ext cx="4433687" cy="514349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321" r="-7321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726089" y="4713010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endParaRPr lang="en-US" sz="900" b="1" i="0" dirty="0">
              <a:solidFill>
                <a:schemeClr val="tx1"/>
              </a:solidFill>
              <a:latin typeface="Lato" panose="020F0502020204030203" pitchFamily="34" charset="77"/>
              <a:ea typeface="Arial Bold" charset="0"/>
              <a:cs typeface="Arial Bold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697514" y="4741585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fld id="{E9EEB3DD-413B-C940-8D0C-D6603DCBF7E9}" type="slidenum">
              <a:rPr lang="en-US" sz="750" b="1" i="0" smtClean="0">
                <a:solidFill>
                  <a:schemeClr val="bg1"/>
                </a:solidFill>
                <a:latin typeface="Lato" panose="020F0502020204030203" pitchFamily="34" charset="77"/>
                <a:ea typeface="Arial Bold" charset="0"/>
                <a:cs typeface="Arial Bold" charset="0"/>
              </a:rPr>
              <a:pPr algn="ctr"/>
              <a:t>‹#›</a:t>
            </a:fld>
            <a:endParaRPr lang="en-US" sz="750" b="1" i="0" dirty="0">
              <a:solidFill>
                <a:schemeClr val="bg1"/>
              </a:solidFill>
              <a:latin typeface="Lato" panose="020F0502020204030203" pitchFamily="34" charset="77"/>
              <a:ea typeface="Arial Bold" charset="0"/>
              <a:cs typeface="Arial Bold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8E733C-ABEB-1C41-893A-F7CD5ACD6479}"/>
              </a:ext>
            </a:extLst>
          </p:cNvPr>
          <p:cNvSpPr txBox="1">
            <a:spLocks/>
          </p:cNvSpPr>
          <p:nvPr userDrawn="1"/>
        </p:nvSpPr>
        <p:spPr>
          <a:xfrm>
            <a:off x="4805362" y="4802372"/>
            <a:ext cx="2047875" cy="1562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ID #</a:t>
            </a:r>
            <a:r>
              <a:rPr lang="en-US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, Photographer Name</a:t>
            </a: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562963B-083A-1549-A41C-995A2CE86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51" y="4721279"/>
            <a:ext cx="2333777" cy="30440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A8BDAC-B583-1941-AF5C-3BFBD3E9A9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9448" y="1101039"/>
            <a:ext cx="4402552" cy="294142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4" r="-74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71D92A9-A1A5-5144-9D7C-E71F195D0949}"/>
              </a:ext>
            </a:extLst>
          </p:cNvPr>
          <p:cNvSpPr txBox="1">
            <a:spLocks/>
          </p:cNvSpPr>
          <p:nvPr userDrawn="1"/>
        </p:nvSpPr>
        <p:spPr>
          <a:xfrm>
            <a:off x="2370724" y="3777593"/>
            <a:ext cx="2118878" cy="1997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ID #</a:t>
            </a:r>
            <a:r>
              <a:rPr lang="en-US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, Photographer Name</a:t>
            </a:r>
          </a:p>
        </p:txBody>
      </p:sp>
    </p:spTree>
    <p:extLst>
      <p:ext uri="{BB962C8B-B14F-4D97-AF65-F5344CB8AC3E}">
        <p14:creationId xmlns:p14="http://schemas.microsoft.com/office/powerpoint/2010/main" val="1387292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6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ayou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18C94F50-508B-2D48-886F-D5BBB70308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342" y="474538"/>
            <a:ext cx="4582466" cy="420593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248" r="-11248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726089" y="4713010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endParaRPr lang="en-US" sz="900" b="1" i="0" dirty="0">
              <a:solidFill>
                <a:schemeClr val="tx1"/>
              </a:solidFill>
              <a:latin typeface="Lato" panose="020F0502020204030203" pitchFamily="34" charset="77"/>
              <a:ea typeface="Arial Bold" charset="0"/>
              <a:cs typeface="Arial Bold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697514" y="4741585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fld id="{E9EEB3DD-413B-C940-8D0C-D6603DCBF7E9}" type="slidenum">
              <a:rPr lang="en-US" sz="750" b="1" i="0" smtClean="0">
                <a:solidFill>
                  <a:schemeClr val="tx1"/>
                </a:solidFill>
                <a:latin typeface="Lato" panose="020F0502020204030203" pitchFamily="34" charset="77"/>
                <a:ea typeface="Arial Bold" charset="0"/>
                <a:cs typeface="Arial Bold" charset="0"/>
              </a:rPr>
              <a:pPr algn="ctr"/>
              <a:t>‹#›</a:t>
            </a:fld>
            <a:endParaRPr lang="en-US" sz="750" b="1" i="0" dirty="0">
              <a:solidFill>
                <a:schemeClr val="tx1"/>
              </a:solidFill>
              <a:latin typeface="Lato" panose="020F0502020204030203" pitchFamily="34" charset="77"/>
              <a:ea typeface="Arial Bold" charset="0"/>
              <a:cs typeface="Arial Bold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8E733C-ABEB-1C41-893A-F7CD5ACD6479}"/>
              </a:ext>
            </a:extLst>
          </p:cNvPr>
          <p:cNvSpPr txBox="1">
            <a:spLocks/>
          </p:cNvSpPr>
          <p:nvPr userDrawn="1"/>
        </p:nvSpPr>
        <p:spPr>
          <a:xfrm>
            <a:off x="6550063" y="4416740"/>
            <a:ext cx="2047875" cy="1562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ID #</a:t>
            </a:r>
            <a:r>
              <a:rPr lang="en-US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, Photographer Name</a:t>
            </a: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562963B-083A-1549-A41C-995A2CE86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51" y="4721279"/>
            <a:ext cx="2333777" cy="30440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A8BDAC-B583-1941-AF5C-3BFBD3E9A9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192" y="474538"/>
            <a:ext cx="2916877" cy="4206277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74" b="-1974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71D92A9-A1A5-5144-9D7C-E71F195D0949}"/>
              </a:ext>
            </a:extLst>
          </p:cNvPr>
          <p:cNvSpPr txBox="1">
            <a:spLocks/>
          </p:cNvSpPr>
          <p:nvPr userDrawn="1"/>
        </p:nvSpPr>
        <p:spPr>
          <a:xfrm>
            <a:off x="1230569" y="4416741"/>
            <a:ext cx="2118878" cy="1997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ID #</a:t>
            </a:r>
            <a:r>
              <a:rPr lang="en-US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, Photographer Name</a:t>
            </a:r>
          </a:p>
        </p:txBody>
      </p:sp>
    </p:spTree>
    <p:extLst>
      <p:ext uri="{BB962C8B-B14F-4D97-AF65-F5344CB8AC3E}">
        <p14:creationId xmlns:p14="http://schemas.microsoft.com/office/powerpoint/2010/main" val="663190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6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ayou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A8BDAC-B583-1941-AF5C-3BFBD3E9A9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387"/>
            <a:ext cx="3551128" cy="514111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264" r="-4264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18C94F50-508B-2D48-886F-D5BBB70308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12024" y="132735"/>
            <a:ext cx="1606212" cy="240975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221" r="-6221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726089" y="4713010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endParaRPr lang="en-US" sz="900" b="1" i="0" dirty="0">
              <a:solidFill>
                <a:schemeClr val="tx1"/>
              </a:solidFill>
              <a:latin typeface="Lato" panose="020F0502020204030203" pitchFamily="34" charset="77"/>
              <a:ea typeface="Arial Bold" charset="0"/>
              <a:cs typeface="Arial Bold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697514" y="4741585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fld id="{E9EEB3DD-413B-C940-8D0C-D6603DCBF7E9}" type="slidenum">
              <a:rPr lang="en-US" sz="750" b="1" i="0" smtClean="0">
                <a:solidFill>
                  <a:schemeClr val="tx1"/>
                </a:solidFill>
                <a:latin typeface="Lato" panose="020F0502020204030203" pitchFamily="34" charset="77"/>
                <a:ea typeface="Arial Bold" charset="0"/>
                <a:cs typeface="Arial Bold" charset="0"/>
              </a:rPr>
              <a:pPr algn="ctr"/>
              <a:t>‹#›</a:t>
            </a:fld>
            <a:endParaRPr lang="en-US" sz="750" b="1" i="0" dirty="0">
              <a:solidFill>
                <a:schemeClr val="tx1"/>
              </a:solidFill>
              <a:latin typeface="Lato" panose="020F0502020204030203" pitchFamily="34" charset="77"/>
              <a:ea typeface="Arial Bold" charset="0"/>
              <a:cs typeface="Arial Bold" charset="0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71D92A9-A1A5-5144-9D7C-E71F195D0949}"/>
              </a:ext>
            </a:extLst>
          </p:cNvPr>
          <p:cNvSpPr txBox="1">
            <a:spLocks/>
          </p:cNvSpPr>
          <p:nvPr userDrawn="1"/>
        </p:nvSpPr>
        <p:spPr>
          <a:xfrm>
            <a:off x="1371101" y="93342"/>
            <a:ext cx="2118878" cy="1997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ID #</a:t>
            </a:r>
            <a:r>
              <a:rPr lang="en-US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, Photographer Name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415D5DF7-4489-AC46-092F-368317302B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2" y="4719130"/>
            <a:ext cx="2335176" cy="304589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E722C85-189D-E1F6-50D7-344F96B82C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12024" y="2613961"/>
            <a:ext cx="1606212" cy="2409758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" b="-40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E8E733C-ABEB-1C41-893A-F7CD5ACD6479}"/>
              </a:ext>
            </a:extLst>
          </p:cNvPr>
          <p:cNvSpPr txBox="1">
            <a:spLocks/>
          </p:cNvSpPr>
          <p:nvPr userDrawn="1"/>
        </p:nvSpPr>
        <p:spPr>
          <a:xfrm>
            <a:off x="6132746" y="4793278"/>
            <a:ext cx="2047875" cy="1562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750" dirty="0">
                <a:solidFill>
                  <a:schemeClr val="tx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ID #</a:t>
            </a:r>
            <a:r>
              <a:rPr lang="en-US" sz="750" dirty="0">
                <a:solidFill>
                  <a:schemeClr val="tx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, Photographer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26D3511-9733-E220-B687-0AF204437021}"/>
              </a:ext>
            </a:extLst>
          </p:cNvPr>
          <p:cNvSpPr txBox="1">
            <a:spLocks/>
          </p:cNvSpPr>
          <p:nvPr userDrawn="1"/>
        </p:nvSpPr>
        <p:spPr>
          <a:xfrm>
            <a:off x="6132746" y="2342071"/>
            <a:ext cx="2047875" cy="1562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750" dirty="0">
                <a:solidFill>
                  <a:schemeClr val="tx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ID #</a:t>
            </a:r>
            <a:r>
              <a:rPr lang="en-US" sz="750" dirty="0">
                <a:solidFill>
                  <a:schemeClr val="tx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, Photographer Name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3FDE70A-4D8C-42AD-F505-DC23EDB50C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79794" y="934836"/>
            <a:ext cx="2169679" cy="327382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2" r="-332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5BBFE48-8594-7660-2473-4F956494B367}"/>
              </a:ext>
            </a:extLst>
          </p:cNvPr>
          <p:cNvSpPr txBox="1">
            <a:spLocks/>
          </p:cNvSpPr>
          <p:nvPr userDrawn="1"/>
        </p:nvSpPr>
        <p:spPr>
          <a:xfrm>
            <a:off x="4442492" y="3971242"/>
            <a:ext cx="2047875" cy="1562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750" dirty="0">
                <a:solidFill>
                  <a:schemeClr val="tx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ID #</a:t>
            </a:r>
            <a:r>
              <a:rPr lang="en-US" sz="750" dirty="0">
                <a:solidFill>
                  <a:schemeClr val="tx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, Photographer Name</a:t>
            </a:r>
          </a:p>
        </p:txBody>
      </p:sp>
    </p:spTree>
    <p:extLst>
      <p:ext uri="{BB962C8B-B14F-4D97-AF65-F5344CB8AC3E}">
        <p14:creationId xmlns:p14="http://schemas.microsoft.com/office/powerpoint/2010/main" val="2802315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6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8726089" y="4713010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endParaRPr lang="en-US" sz="900" b="1" i="0" dirty="0">
              <a:solidFill>
                <a:schemeClr val="tx1"/>
              </a:solidFill>
              <a:latin typeface="Lato" panose="020F0502020204030203" pitchFamily="34" charset="77"/>
              <a:ea typeface="Arial Bold" charset="0"/>
              <a:cs typeface="Arial Bold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697514" y="4741585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fld id="{E9EEB3DD-413B-C940-8D0C-D6603DCBF7E9}" type="slidenum">
              <a:rPr lang="en-US" sz="750" b="1" i="0" smtClean="0">
                <a:solidFill>
                  <a:schemeClr val="bg1"/>
                </a:solidFill>
                <a:latin typeface="Lato" panose="020F0502020204030203" pitchFamily="34" charset="77"/>
                <a:ea typeface="Arial Bold" charset="0"/>
                <a:cs typeface="Arial Bold" charset="0"/>
              </a:rPr>
              <a:pPr algn="ctr"/>
              <a:t>‹#›</a:t>
            </a:fld>
            <a:endParaRPr lang="en-US" sz="750" b="1" i="0" dirty="0">
              <a:solidFill>
                <a:schemeClr val="bg1"/>
              </a:solidFill>
              <a:latin typeface="Lato" panose="020F0502020204030203" pitchFamily="34" charset="77"/>
              <a:ea typeface="Arial Bold" charset="0"/>
              <a:cs typeface="Arial Bold" charset="0"/>
            </a:endParaRP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562963B-083A-1549-A41C-995A2CE86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51" y="4721279"/>
            <a:ext cx="2333777" cy="30440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A8BDAC-B583-1941-AF5C-3BFBD3E9A9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02552" y="664313"/>
            <a:ext cx="5738894" cy="3814872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71D92A9-A1A5-5144-9D7C-E71F195D0949}"/>
              </a:ext>
            </a:extLst>
          </p:cNvPr>
          <p:cNvSpPr txBox="1">
            <a:spLocks/>
          </p:cNvSpPr>
          <p:nvPr userDrawn="1"/>
        </p:nvSpPr>
        <p:spPr>
          <a:xfrm>
            <a:off x="5291832" y="4248666"/>
            <a:ext cx="2118878" cy="1997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ID #</a:t>
            </a:r>
            <a:r>
              <a:rPr lang="en-US" sz="750" dirty="0">
                <a:solidFill>
                  <a:schemeClr val="bg1"/>
                </a:solidFill>
                <a:latin typeface="Lato" panose="020F0502020204030203" pitchFamily="34" charset="77"/>
                <a:ea typeface="Arial" charset="0"/>
                <a:cs typeface="Arial" charset="0"/>
              </a:rPr>
              <a:t>, Photographer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6C3BE-3D17-4D57-3BD4-CEE7FA52493C}"/>
              </a:ext>
            </a:extLst>
          </p:cNvPr>
          <p:cNvSpPr txBox="1"/>
          <p:nvPr userDrawn="1"/>
        </p:nvSpPr>
        <p:spPr>
          <a:xfrm>
            <a:off x="8697514" y="4741585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fld id="{E9EEB3DD-413B-C940-8D0C-D6603DCBF7E9}" type="slidenum">
              <a:rPr lang="en-US" sz="750" b="1" i="0" smtClean="0">
                <a:solidFill>
                  <a:schemeClr val="tx1"/>
                </a:solidFill>
                <a:latin typeface="Lato" panose="020F0502020204030203" pitchFamily="34" charset="77"/>
                <a:ea typeface="Roboto" charset="0"/>
                <a:cs typeface="Roboto" charset="0"/>
              </a:rPr>
              <a:pPr algn="ctr"/>
              <a:t>‹#›</a:t>
            </a:fld>
            <a:endParaRPr lang="en-US" sz="750" b="1" i="0" dirty="0">
              <a:solidFill>
                <a:schemeClr val="tx1"/>
              </a:solidFill>
              <a:latin typeface="Lato" panose="020F0502020204030203" pitchFamily="34" charset="77"/>
              <a:ea typeface="Roboto" charset="0"/>
              <a:cs typeface="Roboto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8EB7D6-DB91-179E-9C4F-CE11E9ECC923}"/>
              </a:ext>
            </a:extLst>
          </p:cNvPr>
          <p:cNvSpPr txBox="1">
            <a:spLocks/>
          </p:cNvSpPr>
          <p:nvPr userDrawn="1"/>
        </p:nvSpPr>
        <p:spPr>
          <a:xfrm>
            <a:off x="6435098" y="4812149"/>
            <a:ext cx="2314575" cy="205383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B7203D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b="1" i="0" dirty="0">
                <a:solidFill>
                  <a:schemeClr val="tx1"/>
                </a:solidFill>
                <a:latin typeface="Lato" panose="020F0502020204030203" pitchFamily="34" charset="77"/>
                <a:ea typeface="Roboto" charset="0"/>
                <a:cs typeface="Roboto" charset="0"/>
              </a:rPr>
              <a:t>CONFIDENTIAL</a:t>
            </a:r>
            <a:endParaRPr lang="en-US" sz="750" b="1" i="0" dirty="0">
              <a:latin typeface="Lato" panose="020F0502020204030203" pitchFamily="34" charset="77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84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6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ayout Mosaic 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8726089" y="4713010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endParaRPr lang="en-US" sz="900" b="1" i="0" dirty="0">
              <a:solidFill>
                <a:schemeClr val="tx1"/>
              </a:solidFill>
              <a:latin typeface="Lato" panose="020F0502020204030203" pitchFamily="34" charset="77"/>
              <a:ea typeface="Arial Bold" charset="0"/>
              <a:cs typeface="Arial Bold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697514" y="4741585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fld id="{E9EEB3DD-413B-C940-8D0C-D6603DCBF7E9}" type="slidenum">
              <a:rPr lang="en-US" sz="750" b="1" i="0" smtClean="0">
                <a:solidFill>
                  <a:schemeClr val="tx1"/>
                </a:solidFill>
                <a:latin typeface="Lato" panose="020F0502020204030203" pitchFamily="34" charset="77"/>
                <a:ea typeface="Arial Bold" charset="0"/>
                <a:cs typeface="Arial Bold" charset="0"/>
              </a:rPr>
              <a:pPr algn="ctr"/>
              <a:t>‹#›</a:t>
            </a:fld>
            <a:endParaRPr lang="en-US" sz="750" b="1" i="0" dirty="0">
              <a:solidFill>
                <a:schemeClr val="tx1"/>
              </a:solidFill>
              <a:latin typeface="Lato" panose="020F0502020204030203" pitchFamily="34" charset="77"/>
              <a:ea typeface="Arial Bold" charset="0"/>
              <a:cs typeface="Arial Bold" charset="0"/>
            </a:endParaRPr>
          </a:p>
        </p:txBody>
      </p: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562963B-083A-1549-A41C-995A2CE86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51" y="4721279"/>
            <a:ext cx="2333777" cy="30440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A8BDAC-B583-1941-AF5C-3BFBD3E9A9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0501" y="171450"/>
            <a:ext cx="2014436" cy="134606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43B6D3D-174F-EA14-492B-3C29FA3DA2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6986" y="3167893"/>
            <a:ext cx="2091046" cy="138939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FAAB6F9-522E-B1CF-FD1D-12A77B9832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19651" y="1632838"/>
            <a:ext cx="946488" cy="14197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B3681E7-B0A2-B8F3-4C26-D25F9555A86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20909" y="171450"/>
            <a:ext cx="2014436" cy="134606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C691F3F-44CB-8FFC-CD3F-CE74794A9AD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41742" y="171450"/>
            <a:ext cx="2351627" cy="134606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41EB5E7-E6F5-62F4-2DFC-3E4249B3F9D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99766" y="171450"/>
            <a:ext cx="2014436" cy="134606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35DC0E2-E245-F52D-3298-CEDB923B2B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99674" y="3167893"/>
            <a:ext cx="2091046" cy="138939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9CCF717-4491-49EE-3366-BF98B3310DA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98298" y="3167893"/>
            <a:ext cx="2123558" cy="138939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BB1F063-4070-9055-77BA-C880C52D660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29434" y="3167893"/>
            <a:ext cx="2082918" cy="138939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F47FCA6-4F32-4549-1BCB-7B411FA668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6986" y="1632838"/>
            <a:ext cx="1419732" cy="14197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778A667D-50F0-B73D-2BF7-F7F4E53288B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66332" y="1632838"/>
            <a:ext cx="1950221" cy="14197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BBEC1CF-4848-DC30-EAF4-5728E94E42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9237" y="1632838"/>
            <a:ext cx="2143116" cy="14197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42C7861D-7CE3-52F5-94B8-067E3015BF6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716111" y="1632838"/>
            <a:ext cx="1847123" cy="14197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48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20" userDrawn="1">
          <p15:clr>
            <a:srgbClr val="FBAE40"/>
          </p15:clr>
        </p15:guide>
        <p15:guide id="3" pos="5616" userDrawn="1">
          <p15:clr>
            <a:srgbClr val="FBAE40"/>
          </p15:clr>
        </p15:guide>
        <p15:guide id="4" orient="horz" pos="1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ext and Imag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603965" cy="51435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476" b="-4476"/>
            </a:stretch>
          </a:blip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805836" y="295274"/>
            <a:ext cx="2920253" cy="884732"/>
          </a:xfrm>
        </p:spPr>
        <p:txBody>
          <a:bodyPr anchor="t" anchorCtr="0">
            <a:noAutofit/>
          </a:bodyPr>
          <a:lstStyle>
            <a:lvl1pPr>
              <a:defRPr sz="2700" b="1" i="0" spc="0" baseline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Photo page title: 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805836" y="1399081"/>
            <a:ext cx="2920253" cy="3218679"/>
          </a:xfr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buNone/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726089" y="4713010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endParaRPr lang="en-US" sz="900" b="1" i="0" dirty="0">
              <a:solidFill>
                <a:schemeClr val="tx1"/>
              </a:solidFill>
              <a:latin typeface="Lato" panose="020F0502020204030203" pitchFamily="34" charset="77"/>
              <a:ea typeface="Arial Bold" charset="0"/>
              <a:cs typeface="Arial Bold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697514" y="4741585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fld id="{E9EEB3DD-413B-C940-8D0C-D6603DCBF7E9}" type="slidenum">
              <a:rPr lang="en-US" sz="750" b="1" i="0" smtClean="0">
                <a:solidFill>
                  <a:schemeClr val="tx1"/>
                </a:solidFill>
                <a:latin typeface="Lato" panose="020F0502020204030203" pitchFamily="34" charset="77"/>
                <a:ea typeface="Arial Bold" charset="0"/>
                <a:cs typeface="Arial Bold" charset="0"/>
              </a:rPr>
              <a:pPr algn="ctr"/>
              <a:t>‹#›</a:t>
            </a:fld>
            <a:endParaRPr lang="en-US" sz="750" b="1" i="0" dirty="0">
              <a:solidFill>
                <a:schemeClr val="tx1"/>
              </a:solidFill>
              <a:latin typeface="Lato" panose="020F0502020204030203" pitchFamily="34" charset="77"/>
              <a:ea typeface="Arial Bold" charset="0"/>
              <a:cs typeface="Arial Bold" charset="0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6CDAA01-D32C-EE49-885E-21542F613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1031" y="4721279"/>
            <a:ext cx="2333777" cy="3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23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6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F16F2-D705-1A44-9E67-CE3EB7F757B3}"/>
              </a:ext>
            </a:extLst>
          </p:cNvPr>
          <p:cNvSpPr txBox="1"/>
          <p:nvPr userDrawn="1"/>
        </p:nvSpPr>
        <p:spPr>
          <a:xfrm>
            <a:off x="8697514" y="4741585"/>
            <a:ext cx="333935" cy="333935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noAutofit/>
          </a:bodyPr>
          <a:lstStyle/>
          <a:p>
            <a:pPr algn="ctr"/>
            <a:fld id="{E9EEB3DD-413B-C940-8D0C-D6603DCBF7E9}" type="slidenum">
              <a:rPr lang="en-US" sz="750" b="1" i="0" smtClean="0">
                <a:solidFill>
                  <a:schemeClr val="tx1"/>
                </a:solidFill>
                <a:latin typeface="Lato" panose="020F0502020204030203" pitchFamily="34" charset="77"/>
                <a:ea typeface="Roboto" charset="0"/>
                <a:cs typeface="Roboto" charset="0"/>
              </a:rPr>
              <a:pPr algn="ctr"/>
              <a:t>‹#›</a:t>
            </a:fld>
            <a:endParaRPr lang="en-US" sz="750" b="1" i="0" dirty="0">
              <a:solidFill>
                <a:schemeClr val="tx1"/>
              </a:solidFill>
              <a:latin typeface="Lato" panose="020F0502020204030203" pitchFamily="34" charset="77"/>
              <a:ea typeface="Roboto" charset="0"/>
              <a:cs typeface="Roboto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CFAFB3D-107F-BE46-8276-DCEFC5E0CB4C}"/>
              </a:ext>
            </a:extLst>
          </p:cNvPr>
          <p:cNvSpPr txBox="1">
            <a:spLocks/>
          </p:cNvSpPr>
          <p:nvPr userDrawn="1"/>
        </p:nvSpPr>
        <p:spPr>
          <a:xfrm>
            <a:off x="6435098" y="4812149"/>
            <a:ext cx="2314575" cy="205383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B7203D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b="1" i="0" dirty="0">
                <a:solidFill>
                  <a:schemeClr val="tx1"/>
                </a:solidFill>
                <a:latin typeface="Lato" panose="020F0502020204030203" pitchFamily="34" charset="77"/>
                <a:ea typeface="Roboto" charset="0"/>
                <a:cs typeface="Roboto" charset="0"/>
              </a:rPr>
              <a:t>CONFIDENTIAL</a:t>
            </a:r>
            <a:endParaRPr lang="en-US" sz="750" b="1" i="0" dirty="0">
              <a:latin typeface="Lato" panose="020F0502020204030203" pitchFamily="34" charset="77"/>
              <a:ea typeface="Roboto" charset="0"/>
              <a:cs typeface="Roboto" charset="0"/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C499291C-E97F-884E-BB70-6833B99170B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551" y="4721279"/>
            <a:ext cx="2333777" cy="3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7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7" r:id="rId2"/>
    <p:sldLayoutId id="2147483708" r:id="rId3"/>
    <p:sldLayoutId id="2147483719" r:id="rId4"/>
    <p:sldLayoutId id="2147483720" r:id="rId5"/>
    <p:sldLayoutId id="2147483721" r:id="rId6"/>
    <p:sldLayoutId id="2147483723" r:id="rId7"/>
    <p:sldLayoutId id="2147483722" r:id="rId8"/>
    <p:sldLayoutId id="2147483709" r:id="rId9"/>
    <p:sldLayoutId id="2147483710" r:id="rId10"/>
    <p:sldLayoutId id="2147483716" r:id="rId11"/>
    <p:sldLayoutId id="214748369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EDFB6B0-C9D6-2448-A8A4-A81443FB5040}"/>
              </a:ext>
            </a:extLst>
          </p:cNvPr>
          <p:cNvSpPr txBox="1">
            <a:spLocks/>
          </p:cNvSpPr>
          <p:nvPr/>
        </p:nvSpPr>
        <p:spPr>
          <a:xfrm>
            <a:off x="5705475" y="4826597"/>
            <a:ext cx="3276600" cy="1549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750" dirty="0">
                <a:latin typeface="Lato" panose="020F0502020204030203" pitchFamily="34" charset="77"/>
                <a:ea typeface="Arial" charset="0"/>
                <a:cs typeface="Arial" charset="0"/>
              </a:rPr>
              <a:t>ID #</a:t>
            </a:r>
            <a:r>
              <a:rPr lang="en-US" sz="750" dirty="0">
                <a:latin typeface="Lato" panose="020F0502020204030203" pitchFamily="34" charset="77"/>
                <a:ea typeface="Arial" charset="0"/>
                <a:cs typeface="Arial" charset="0"/>
              </a:rPr>
              <a:t>, Photographer Name</a:t>
            </a:r>
          </a:p>
        </p:txBody>
      </p:sp>
      <p:pic>
        <p:nvPicPr>
          <p:cNvPr id="6" name="Picture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465DCB4-D597-28AD-F944-0FBEE63D6D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0629" b="10629"/>
          <a:stretch>
            <a:fillRect/>
          </a:stretch>
        </p:blipFill>
        <p:spPr/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51E1583-C959-0D45-AC6E-14B3B4E5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27" y="106042"/>
            <a:ext cx="5781065" cy="1588127"/>
          </a:xfrm>
        </p:spPr>
        <p:txBody>
          <a:bodyPr/>
          <a:lstStyle/>
          <a:p>
            <a:r>
              <a:rPr lang="en-US" dirty="0"/>
              <a:t>Creating Representative Query Sets For Offline Evaluation</a:t>
            </a: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374986AD-F74B-2348-921E-9EAF80F83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0" y="4262099"/>
            <a:ext cx="3519660" cy="4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6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err="1">
                <a:latin typeface="Consolas" panose="020B0609020204030204" pitchFamily="49" charset="0"/>
              </a:rPr>
              <a:t>sample_size</a:t>
            </a:r>
            <a:r>
              <a:rPr lang="en-US" sz="2000" dirty="0">
                <a:latin typeface="Consolas" panose="020B0609020204030204" pitchFamily="49" charset="0"/>
              </a:rPr>
              <a:t> = 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onsolas" panose="020B0609020204030204" pitchFamily="49" charset="0"/>
              </a:rPr>
              <a:t>For attribute in attributes: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latin typeface="Consolas" panose="020B0609020204030204" pitchFamily="49" charset="0"/>
              </a:rPr>
              <a:t>Find </a:t>
            </a:r>
            <a:r>
              <a:rPr lang="en-US" sz="2000" dirty="0" err="1">
                <a:latin typeface="Consolas" panose="020B0609020204030204" pitchFamily="49" charset="0"/>
              </a:rPr>
              <a:t>minimum_sample_size</a:t>
            </a:r>
            <a:endParaRPr lang="en-US" sz="2000" dirty="0">
              <a:latin typeface="Consolas" panose="020B0609020204030204" pitchFamily="49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latin typeface="Consolas" panose="020B0609020204030204" pitchFamily="49" charset="0"/>
              </a:rPr>
              <a:t>If </a:t>
            </a:r>
            <a:r>
              <a:rPr lang="en-US" sz="2000" dirty="0" err="1">
                <a:latin typeface="Consolas" panose="020B0609020204030204" pitchFamily="49" charset="0"/>
              </a:rPr>
              <a:t>minimum_sample_size</a:t>
            </a:r>
            <a:r>
              <a:rPr lang="en-US" sz="2000" dirty="0">
                <a:latin typeface="Consolas" panose="020B0609020204030204" pitchFamily="49" charset="0"/>
              </a:rPr>
              <a:t> &gt; </a:t>
            </a:r>
            <a:r>
              <a:rPr lang="en-US" sz="2000" dirty="0" err="1">
                <a:latin typeface="Consolas" panose="020B0609020204030204" pitchFamily="49" charset="0"/>
              </a:rPr>
              <a:t>sample_size</a:t>
            </a:r>
            <a:r>
              <a:rPr lang="en-US" sz="2000" dirty="0">
                <a:latin typeface="Consolas" panose="020B0609020204030204" pitchFamily="49" charset="0"/>
              </a:rPr>
              <a:t>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000" dirty="0" err="1">
                <a:latin typeface="Consolas" panose="020B0609020204030204" pitchFamily="49" charset="0"/>
              </a:rPr>
              <a:t>sample_size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minimum_sample_size</a:t>
            </a:r>
            <a:endParaRPr lang="en-US" sz="2000" dirty="0">
              <a:latin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Consolas" panose="020B0609020204030204" pitchFamily="49" charset="0"/>
              </a:rPr>
              <a:t>Return </a:t>
            </a:r>
            <a:r>
              <a:rPr lang="en-US" sz="2000" dirty="0" err="1">
                <a:latin typeface="Consolas" panose="020B0609020204030204" pitchFamily="49" charset="0"/>
              </a:rPr>
              <a:t>sample_size</a:t>
            </a:r>
            <a:endParaRPr lang="en-US" sz="20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B38304-6CB9-FBB0-5F93-15A4E5EA15FA}"/>
              </a:ext>
            </a:extLst>
          </p:cNvPr>
          <p:cNvSpPr/>
          <p:nvPr/>
        </p:nvSpPr>
        <p:spPr>
          <a:xfrm>
            <a:off x="1102108" y="1887325"/>
            <a:ext cx="3709986" cy="4132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86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09829" y="1399696"/>
            <a:ext cx="3817423" cy="3067529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Bucketing: </a:t>
            </a:r>
          </a:p>
          <a:p>
            <a:pPr lvl="1"/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Head: 1.5% most frequently occurring queries</a:t>
            </a:r>
          </a:p>
          <a:p>
            <a:pPr lvl="1"/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Shoulder: 1.5% - 35% most frequently occurring queries</a:t>
            </a:r>
          </a:p>
          <a:p>
            <a:pPr lvl="1"/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Tail: 65% least frequently occurring queries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pc="0" dirty="0"/>
              <a:t>Example Attribute:</a:t>
            </a:r>
            <a:br>
              <a:rPr lang="en-US" sz="2400" spc="0" dirty="0"/>
            </a:br>
            <a:r>
              <a:rPr lang="en-US" sz="2400" spc="0" dirty="0"/>
              <a:t>Query Frequency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0D7C8-7F54-6C4C-A70D-8E92027308BA}"/>
              </a:ext>
            </a:extLst>
          </p:cNvPr>
          <p:cNvSpPr txBox="1"/>
          <p:nvPr/>
        </p:nvSpPr>
        <p:spPr>
          <a:xfrm>
            <a:off x="3075385" y="5454254"/>
            <a:ext cx="0" cy="0"/>
          </a:xfrm>
          <a:prstGeom prst="rect">
            <a:avLst/>
          </a:prstGeom>
        </p:spPr>
        <p:txBody>
          <a:bodyPr vert="horz" wrap="none" lIns="68580" tIns="34290" rIns="68580" bIns="34290" rtlCol="0" anchor="t" anchorCtr="0">
            <a:noAutofit/>
          </a:bodyPr>
          <a:lstStyle/>
          <a:p>
            <a:endParaRPr lang="en-US" sz="101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0753B-843D-AF1B-FC4D-0A04BC01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465"/>
            <a:ext cx="4392618" cy="228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699568F-266D-A911-C068-FA1C8058D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70" y="2436899"/>
            <a:ext cx="4321947" cy="228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3AB717-B4BF-1CF0-847A-EAD6552DE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94602"/>
            <a:ext cx="120424" cy="481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A76996-07E1-0DA4-C3C3-443235805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212" y="3282036"/>
            <a:ext cx="120424" cy="481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F4B03E-BF26-0554-7E3C-E0B41F8D6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044" y="2294779"/>
            <a:ext cx="287197" cy="142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996601-6FAE-08B1-B73D-FB0270324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845" y="4582214"/>
            <a:ext cx="287197" cy="14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5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09829" y="1399696"/>
            <a:ext cx="3817423" cy="3067529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Intuition: </a:t>
            </a:r>
          </a:p>
          <a:p>
            <a:pPr lvl="1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Choose a maximum allowable variance (e.g. 5%)</a:t>
            </a:r>
          </a:p>
          <a:p>
            <a:pPr lvl="1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Choose a confidence interval (e.g. 95%)</a:t>
            </a:r>
          </a:p>
          <a:p>
            <a:pPr lvl="1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Take repeated random samples from the sampling frame of progressively larger sizes until no bucket frequency changes more than the allowable variance from the sampling frame with the specified confidence.</a:t>
            </a:r>
          </a:p>
          <a:p>
            <a:pPr lvl="1"/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pc="0" dirty="0"/>
              <a:t>Example Attribute:</a:t>
            </a:r>
            <a:br>
              <a:rPr lang="en-US" sz="2400" spc="0" dirty="0"/>
            </a:br>
            <a:r>
              <a:rPr lang="en-US" sz="2400" spc="0" dirty="0"/>
              <a:t>Query Frequency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0D7C8-7F54-6C4C-A70D-8E92027308BA}"/>
              </a:ext>
            </a:extLst>
          </p:cNvPr>
          <p:cNvSpPr txBox="1"/>
          <p:nvPr/>
        </p:nvSpPr>
        <p:spPr>
          <a:xfrm>
            <a:off x="3075385" y="5454254"/>
            <a:ext cx="0" cy="0"/>
          </a:xfrm>
          <a:prstGeom prst="rect">
            <a:avLst/>
          </a:prstGeom>
        </p:spPr>
        <p:txBody>
          <a:bodyPr vert="horz" wrap="none" lIns="68580" tIns="34290" rIns="68580" bIns="34290" rtlCol="0" anchor="t" anchorCtr="0">
            <a:noAutofit/>
          </a:bodyPr>
          <a:lstStyle/>
          <a:p>
            <a:endParaRPr lang="en-US" sz="1013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0A25DF2-54A1-2454-3D17-00D23995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55" y="1634680"/>
            <a:ext cx="4471347" cy="23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59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09829" y="1399696"/>
            <a:ext cx="3817423" cy="1095531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Some attributes have skewed distributions and require larger sample sizes to achieve a maximum 5% variance with a 95% confidence.</a:t>
            </a:r>
          </a:p>
          <a:p>
            <a:pPr marL="0" indent="0">
              <a:buNone/>
            </a:pPr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pc="0" dirty="0"/>
              <a:t>Summary Of Attributes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0D7C8-7F54-6C4C-A70D-8E92027308BA}"/>
              </a:ext>
            </a:extLst>
          </p:cNvPr>
          <p:cNvSpPr txBox="1"/>
          <p:nvPr/>
        </p:nvSpPr>
        <p:spPr>
          <a:xfrm>
            <a:off x="3075385" y="5454254"/>
            <a:ext cx="0" cy="0"/>
          </a:xfrm>
          <a:prstGeom prst="rect">
            <a:avLst/>
          </a:prstGeom>
        </p:spPr>
        <p:txBody>
          <a:bodyPr vert="horz" wrap="none" lIns="68580" tIns="34290" rIns="68580" bIns="34290" rtlCol="0" anchor="t" anchorCtr="0">
            <a:noAutofit/>
          </a:bodyPr>
          <a:lstStyle/>
          <a:p>
            <a:endParaRPr lang="en-US" sz="1013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DA5E4FD-F7F6-D9C7-58C8-C8A5F17C2E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644643"/>
              </p:ext>
            </p:extLst>
          </p:nvPr>
        </p:nvGraphicFramePr>
        <p:xfrm>
          <a:off x="4254285" y="13396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E70ABF5-2304-9E4C-C823-0BA371FE4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56" y="2558801"/>
            <a:ext cx="3409627" cy="17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9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0FBCE25-99B0-00E7-B8AA-309C44D634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r="20042"/>
          <a:stretch/>
        </p:blipFill>
        <p:spPr>
          <a:xfrm>
            <a:off x="0" y="0"/>
            <a:ext cx="5603965" cy="5143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7783DD-8895-0A4C-B5CE-89653000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8F72C-1399-AD47-8ABA-8F8D10C03C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5835" y="824001"/>
            <a:ext cx="2920253" cy="272184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repeated for all of our query attributes, we arrive at a minimum required sample size of 10 000 queries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So, if we need to refresh our query sets, we can be reasonably certain that harvesting a 10k random sample will be representative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25FC6D-C452-8F97-0377-57B5E9C7C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655" y="3168570"/>
            <a:ext cx="3039745" cy="145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3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person&#10;&#10;Description automatically generated">
            <a:extLst>
              <a:ext uri="{FF2B5EF4-FFF2-40B4-BE49-F238E27FC236}">
                <a16:creationId xmlns:a16="http://schemas.microsoft.com/office/drawing/2014/main" id="{356A431E-78A4-F4A2-25A6-B750B5E918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2286" r="1228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494B8EF-BC9F-8243-9E9F-0C1E8667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0B2F5-ECF5-0443-9C10-0D661F95B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03" y="1182921"/>
            <a:ext cx="2920253" cy="321867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Engineer your attributes so that they have few buckets, of not very disparate sizes to keep your sample size as small as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more computationally bounded scenarios we’ve made use of stratified sampling (inefficient prototypes where running 10K queries is prohibitive)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A2E6E5-4688-B736-B8DA-23B07187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3" y="2969860"/>
            <a:ext cx="2920252" cy="15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786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0FBCE25-99B0-00E7-B8AA-309C44D634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266" r="13266"/>
          <a:stretch/>
        </p:blipFill>
        <p:spPr>
          <a:xfrm>
            <a:off x="0" y="0"/>
            <a:ext cx="5603965" cy="5143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7783DD-8895-0A4C-B5CE-89653000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836" y="295274"/>
            <a:ext cx="3122122" cy="884732"/>
          </a:xfrm>
        </p:spPr>
        <p:txBody>
          <a:bodyPr/>
          <a:lstStyle/>
          <a:p>
            <a:r>
              <a:rPr lang="en-US" dirty="0"/>
              <a:t>Slicing By Buckets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8F72C-1399-AD47-8ABA-8F8D10C03C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5835" y="824001"/>
            <a:ext cx="2920253" cy="2721840"/>
          </a:xfrm>
        </p:spPr>
        <p:txBody>
          <a:bodyPr/>
          <a:lstStyle/>
          <a:p>
            <a:r>
              <a:rPr lang="en-US" dirty="0"/>
              <a:t>We can slice offline evaluations by attribute values to identify query segments that are most negatively (or positively) impacted by a change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82DBA-11B6-201A-8593-17B81F969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836" y="1708733"/>
            <a:ext cx="2943756" cy="1402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2C6D82-41E1-EEA1-AB84-75E05C577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267" y="3266918"/>
            <a:ext cx="2943756" cy="14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09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hydrozoan&#10;&#10;Description automatically generated">
            <a:extLst>
              <a:ext uri="{FF2B5EF4-FFF2-40B4-BE49-F238E27FC236}">
                <a16:creationId xmlns:a16="http://schemas.microsoft.com/office/drawing/2014/main" id="{D6FF62EF-1230-E3DC-F16D-B8DD29AF9F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02" b="780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5C8BE1-B839-927B-2B4F-1B87617F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A809818F-79B5-397A-A04E-A27A6B812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46" y="2924556"/>
            <a:ext cx="3724323" cy="48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9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person with flowers on the head&#10;&#10;Description automatically generated with medium confidence">
            <a:extLst>
              <a:ext uri="{FF2B5EF4-FFF2-40B4-BE49-F238E27FC236}">
                <a16:creationId xmlns:a16="http://schemas.microsoft.com/office/drawing/2014/main" id="{89A8975E-A740-C94D-1BE2-A1F94EF8DA2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02" r="102"/>
          <a:stretch>
            <a:fillRect/>
          </a:stretch>
        </p:blipFill>
        <p:spPr/>
      </p:pic>
      <p:pic>
        <p:nvPicPr>
          <p:cNvPr id="17" name="Picture Placeholder 16" descr="A picture containing text, person, computer, desk&#10;&#10;Description automatically generated">
            <a:extLst>
              <a:ext uri="{FF2B5EF4-FFF2-40B4-BE49-F238E27FC236}">
                <a16:creationId xmlns:a16="http://schemas.microsoft.com/office/drawing/2014/main" id="{F4992D8D-5638-5FE1-D67E-FE8E2A4E226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1751" b="1751"/>
          <a:stretch>
            <a:fillRect/>
          </a:stretch>
        </p:blipFill>
        <p:spPr/>
      </p:pic>
      <p:pic>
        <p:nvPicPr>
          <p:cNvPr id="21" name="Picture Placeholder 20" descr="Chart">
            <a:extLst>
              <a:ext uri="{FF2B5EF4-FFF2-40B4-BE49-F238E27FC236}">
                <a16:creationId xmlns:a16="http://schemas.microsoft.com/office/drawing/2014/main" id="{403BE724-0772-F647-3CB8-6F09DE30D67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401" r="401"/>
          <a:stretch>
            <a:fillRect/>
          </a:stretch>
        </p:blipFill>
        <p:spPr/>
      </p:pic>
      <p:pic>
        <p:nvPicPr>
          <p:cNvPr id="13" name="Picture Placeholder 12" descr="Background pattern">
            <a:extLst>
              <a:ext uri="{FF2B5EF4-FFF2-40B4-BE49-F238E27FC236}">
                <a16:creationId xmlns:a16="http://schemas.microsoft.com/office/drawing/2014/main" id="{A23A4BCE-C927-602A-9A38-7CDB9B7790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12641" r="12641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4B2080F-B52E-A24D-942D-FF104497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Getty Images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AABAC2-D3BE-7C40-BCC8-570C67980B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03" y="1399081"/>
            <a:ext cx="4159857" cy="3218679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/>
              <a:t>Most content is supplied by independent contributors; we pay royalties when content is consumed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Customer Driven: Ensure that customers can find the content they’re after with as little friction as possible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We operate three sites:</a:t>
            </a:r>
          </a:p>
          <a:p>
            <a:pPr lvl="1"/>
            <a:r>
              <a:rPr lang="en-US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Getty Images – Editorial and Creative content. Over 520M assets. For large businesses</a:t>
            </a:r>
          </a:p>
          <a:p>
            <a:pPr lvl="1"/>
            <a:r>
              <a:rPr lang="en-US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iStock Photo – Creative content. Over 170M assets.  For small to mid-sized businesses</a:t>
            </a:r>
          </a:p>
          <a:p>
            <a:pPr lvl="1"/>
            <a:r>
              <a:rPr lang="en-US" sz="11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Unsplash</a:t>
            </a:r>
            <a:r>
              <a:rPr lang="en-US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– Free creative content</a:t>
            </a:r>
          </a:p>
          <a:p>
            <a:pPr lvl="1"/>
            <a:endParaRPr lang="en-US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5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DFC299-ADD4-068A-4945-CDADB62FDA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760" y="1250858"/>
            <a:ext cx="4171672" cy="2975155"/>
          </a:xfrm>
        </p:spPr>
        <p:txBody>
          <a:bodyPr/>
          <a:lstStyle/>
          <a:p>
            <a:r>
              <a:rPr lang="en-US" sz="1100" dirty="0"/>
              <a:t>All retrieval, and ranking control points define dimensions of an optimization landscape</a:t>
            </a:r>
          </a:p>
          <a:p>
            <a:endParaRPr lang="en-US" sz="1100" dirty="0"/>
          </a:p>
          <a:p>
            <a:r>
              <a:rPr lang="en-US" sz="1100" dirty="0"/>
              <a:t>We traverse this landscape using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Hypothesis-driven exploration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Machine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100" dirty="0"/>
              <a:t>Searching for configurations that best satisfy primary and guardrail metrics.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71D029-7B4E-740B-BEF9-67A64CE7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Algorithm Optimization at Getty Images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6E3D79-2FD0-3C4B-7EC7-0F2454E59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92070"/>
            <a:ext cx="4400240" cy="24927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6D3EDF-4BBE-55D5-7525-D3F25A74CA0C}"/>
              </a:ext>
            </a:extLst>
          </p:cNvPr>
          <p:cNvSpPr/>
          <p:nvPr/>
        </p:nvSpPr>
        <p:spPr>
          <a:xfrm>
            <a:off x="6083083" y="3900153"/>
            <a:ext cx="1016963" cy="160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613F3D-63D7-E67A-7B55-5FC3C72E860A}"/>
              </a:ext>
            </a:extLst>
          </p:cNvPr>
          <p:cNvSpPr/>
          <p:nvPr/>
        </p:nvSpPr>
        <p:spPr>
          <a:xfrm>
            <a:off x="4343433" y="2133600"/>
            <a:ext cx="306262" cy="1231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6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94B8EF-BC9F-8243-9E9F-0C1E8667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Experimentation Lifecycle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A8C2B21-639A-5B45-A304-560BC31DC938}"/>
              </a:ext>
            </a:extLst>
          </p:cNvPr>
          <p:cNvSpPr txBox="1">
            <a:spLocks/>
          </p:cNvSpPr>
          <p:nvPr/>
        </p:nvSpPr>
        <p:spPr>
          <a:xfrm>
            <a:off x="5705475" y="4826597"/>
            <a:ext cx="3276600" cy="1549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HelveticaNeue LT 55 Roman" charset="0"/>
                <a:ea typeface="HelveticaNeue LT 55 Roman" charset="0"/>
                <a:cs typeface="HelveticaNeue LT 55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HelveticaNeue LT 35 Thin" charset="0"/>
                <a:ea typeface="HelveticaNeue LT 35 Thin" charset="0"/>
                <a:cs typeface="HelveticaNeue LT 35 Th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750" dirty="0">
                <a:latin typeface="Lato" panose="020F0502020204030203" pitchFamily="34" charset="77"/>
                <a:ea typeface="Arial" charset="0"/>
                <a:cs typeface="Arial" charset="0"/>
              </a:rPr>
              <a:t>ID #</a:t>
            </a:r>
            <a:r>
              <a:rPr lang="en-US" sz="750" dirty="0">
                <a:latin typeface="Lato" panose="020F0502020204030203" pitchFamily="34" charset="77"/>
                <a:ea typeface="Arial" charset="0"/>
                <a:cs typeface="Arial" charset="0"/>
              </a:rPr>
              <a:t>, Photographer Name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AD191E4F-CC04-2482-E754-4DD15F5D83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640808"/>
              </p:ext>
            </p:extLst>
          </p:nvPr>
        </p:nvGraphicFramePr>
        <p:xfrm>
          <a:off x="-65674" y="1374155"/>
          <a:ext cx="3580239" cy="291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85AB345E-16CC-F559-AC3E-327A13D6C3B5}"/>
              </a:ext>
            </a:extLst>
          </p:cNvPr>
          <p:cNvSpPr/>
          <p:nvPr/>
        </p:nvSpPr>
        <p:spPr>
          <a:xfrm rot="19581326">
            <a:off x="2105948" y="3461914"/>
            <a:ext cx="178054" cy="2268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5B8B63F-A82C-5F08-9E7E-6F9D74D7E357}"/>
              </a:ext>
            </a:extLst>
          </p:cNvPr>
          <p:cNvSpPr/>
          <p:nvPr/>
        </p:nvSpPr>
        <p:spPr>
          <a:xfrm>
            <a:off x="1253915" y="3212003"/>
            <a:ext cx="941060" cy="2268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29BA9F4-17B7-4A9F-1A00-DA981805D6EE}"/>
              </a:ext>
            </a:extLst>
          </p:cNvPr>
          <p:cNvSpPr/>
          <p:nvPr/>
        </p:nvSpPr>
        <p:spPr>
          <a:xfrm rot="10800000">
            <a:off x="96653" y="3242330"/>
            <a:ext cx="264932" cy="2268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Placeholder 20" descr="Diagram&#10;&#10;Description automatically generated with low confidence">
            <a:extLst>
              <a:ext uri="{FF2B5EF4-FFF2-40B4-BE49-F238E27FC236}">
                <a16:creationId xmlns:a16="http://schemas.microsoft.com/office/drawing/2014/main" id="{4024F480-76E3-A580-B700-2D2EC3AD69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/>
          <a:srcRect l="12286" r="122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327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09829" y="1009650"/>
            <a:ext cx="3817423" cy="345757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Our pace of experimentation is rapidly increasing</a:t>
            </a:r>
          </a:p>
          <a:p>
            <a:pPr marL="0" indent="0">
              <a:buNone/>
            </a:pPr>
            <a:r>
              <a:rPr lang="en-US" sz="1200" dirty="0"/>
              <a:t>We optimize for</a:t>
            </a:r>
          </a:p>
          <a:p>
            <a:pPr lvl="1"/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Primary metrics: conversion, interaction</a:t>
            </a:r>
          </a:p>
          <a:p>
            <a:pPr lvl="1"/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Guardrail metrics: recency, diversity etc.</a:t>
            </a:r>
          </a:p>
          <a:p>
            <a:pPr lvl="1"/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1200" dirty="0"/>
              <a:t>We rely heavily on offline evaluation</a:t>
            </a:r>
          </a:p>
          <a:p>
            <a:pPr lvl="1"/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understand the impacts on guardrail metrics</a:t>
            </a:r>
          </a:p>
          <a:p>
            <a:pPr lvl="1"/>
            <a:r>
              <a: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understand the risks to primary metrics</a:t>
            </a:r>
          </a:p>
          <a:p>
            <a:pPr lvl="1"/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1200" dirty="0"/>
              <a:t>We need query sets to facilitate our offline evaluations.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pc="0" dirty="0"/>
              <a:t>Motivation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0D7C8-7F54-6C4C-A70D-8E92027308BA}"/>
              </a:ext>
            </a:extLst>
          </p:cNvPr>
          <p:cNvSpPr txBox="1"/>
          <p:nvPr/>
        </p:nvSpPr>
        <p:spPr>
          <a:xfrm>
            <a:off x="3075385" y="5454254"/>
            <a:ext cx="0" cy="0"/>
          </a:xfrm>
          <a:prstGeom prst="rect">
            <a:avLst/>
          </a:prstGeom>
        </p:spPr>
        <p:txBody>
          <a:bodyPr vert="horz" wrap="none" lIns="68580" tIns="34290" rIns="68580" bIns="34290" rtlCol="0" anchor="t" anchorCtr="0">
            <a:noAutofit/>
          </a:bodyPr>
          <a:lstStyle/>
          <a:p>
            <a:endParaRPr lang="en-US" sz="1013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A63E0D6-AD59-C77A-97CD-85006A0B3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358524"/>
              </p:ext>
            </p:extLst>
          </p:nvPr>
        </p:nvGraphicFramePr>
        <p:xfrm>
          <a:off x="4302107" y="14733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996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Offline Evaluation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Our search is segmented by site, region, media type and </a:t>
            </a:r>
            <a:r>
              <a:rPr lang="en-US" sz="1400" i="1" dirty="0"/>
              <a:t>sort type </a:t>
            </a:r>
            <a:r>
              <a:rPr lang="en-US" sz="1400" dirty="0"/>
              <a:t>(and others)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Typically, we perform offline evaluations by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Constructing a new </a:t>
            </a:r>
            <a:r>
              <a:rPr lang="en-US" sz="1400" i="1" dirty="0"/>
              <a:t>sort algorithm</a:t>
            </a:r>
            <a:r>
              <a:rPr lang="en-US" sz="1400" dirty="0"/>
              <a:t> for a customer segment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Firing queries from a </a:t>
            </a:r>
            <a:r>
              <a:rPr lang="en-US" sz="1400" i="1" dirty="0"/>
              <a:t>query set</a:t>
            </a:r>
            <a:r>
              <a:rPr lang="en-US" sz="1400" dirty="0"/>
              <a:t> against control and the new sort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Capturing the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Comparing aggregate statistics of the control and test sort algorithms</a:t>
            </a:r>
          </a:p>
        </p:txBody>
      </p:sp>
    </p:spTree>
    <p:extLst>
      <p:ext uri="{BB962C8B-B14F-4D97-AF65-F5344CB8AC3E}">
        <p14:creationId xmlns:p14="http://schemas.microsoft.com/office/powerpoint/2010/main" val="137004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indoor, decorated, close, arranged&#10;&#10;Description automatically generated">
            <a:extLst>
              <a:ext uri="{FF2B5EF4-FFF2-40B4-BE49-F238E27FC236}">
                <a16:creationId xmlns:a16="http://schemas.microsoft.com/office/drawing/2014/main" id="{36B44055-D83E-339E-EEA4-C621E8943B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0314" r="1031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7783DD-8895-0A4C-B5CE-89653000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Sets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8F72C-1399-AD47-8ABA-8F8D10C03C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5835" y="1325881"/>
            <a:ext cx="2920253" cy="37255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offline testing to be indicative of what would happen should we push a sort algorithm to customers, the query set needs to be </a:t>
            </a:r>
            <a:r>
              <a:rPr lang="en-US" i="1" dirty="0"/>
              <a:t>representative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Customer </a:t>
            </a:r>
            <a:r>
              <a:rPr lang="en-US" dirty="0" err="1"/>
              <a:t>behaviour</a:t>
            </a:r>
            <a:r>
              <a:rPr lang="en-US" dirty="0"/>
              <a:t> is seasonal, so a query set that is constructed from user queries before Christmas will not be representative in the summer</a:t>
            </a:r>
          </a:p>
          <a:p>
            <a:pPr marL="0" indent="0">
              <a:buNone/>
            </a:pPr>
            <a:r>
              <a:rPr lang="en-US" dirty="0"/>
              <a:t>We are computationally bounded, so we would like query sets to be of a reasonable size</a:t>
            </a:r>
          </a:p>
          <a:p>
            <a:pPr marL="0" indent="0">
              <a:buNone/>
            </a:pPr>
            <a:r>
              <a:rPr lang="en-US" dirty="0"/>
              <a:t>We would like it to be simple to refresh/create a new query 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6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3E7504A7-D1E5-DF28-11AA-D1CD9AD022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2231" r="1223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494B8EF-BC9F-8243-9E9F-0C1E8667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Harvesting Query Sets On-Demand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0B2F5-ECF5-0443-9C10-0D661F95B9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03" y="1511675"/>
            <a:ext cx="2920253" cy="321867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We’d like to harvest customer queries from our logs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We’d like to be able to create a new query set quickly and easily, without having to do a lot of analysis each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Core question: “How big does a randomly sampled query set need to be in order to be representative?”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reduce random sampling error through bootstrapping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7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Does Representative Mean?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A </a:t>
            </a:r>
            <a:r>
              <a:rPr lang="en-US" sz="1400" i="1" dirty="0"/>
              <a:t>query attribute</a:t>
            </a:r>
            <a:r>
              <a:rPr lang="en-US" sz="1400" dirty="0"/>
              <a:t> is a categorical property of a search query</a:t>
            </a:r>
          </a:p>
          <a:p>
            <a:pPr marL="0" indent="0">
              <a:buNone/>
            </a:pPr>
            <a:r>
              <a:rPr lang="en-US" sz="1400" dirty="0"/>
              <a:t>Numerical attributes are bucketed to make them categorical</a:t>
            </a:r>
          </a:p>
          <a:p>
            <a:pPr marL="0" indent="0">
              <a:buNone/>
            </a:pPr>
            <a:r>
              <a:rPr lang="en-US" sz="1400" dirty="0"/>
              <a:t>We have several query attributes that we care about:</a:t>
            </a:r>
          </a:p>
          <a:p>
            <a:pPr lvl="1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Number of concepts</a:t>
            </a:r>
          </a:p>
          <a:p>
            <a:pPr lvl="1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Ambiguous terms</a:t>
            </a:r>
          </a:p>
          <a:p>
            <a:pPr lvl="1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Number of results</a:t>
            </a:r>
          </a:p>
          <a:p>
            <a:pPr lvl="1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Contains People</a:t>
            </a:r>
          </a:p>
          <a:p>
            <a:pPr lvl="1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Query Frequency</a:t>
            </a:r>
          </a:p>
          <a:p>
            <a:pPr lvl="1"/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Query Value, etc.</a:t>
            </a:r>
          </a:p>
          <a:p>
            <a:pPr lvl="1"/>
            <a:endParaRPr lang="en-US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1400" dirty="0"/>
              <a:t>For a query set to be representative, the distributions of the buckets in the sample frame should be preserved in the query set</a:t>
            </a:r>
          </a:p>
        </p:txBody>
      </p:sp>
    </p:spTree>
    <p:extLst>
      <p:ext uri="{BB962C8B-B14F-4D97-AF65-F5344CB8AC3E}">
        <p14:creationId xmlns:p14="http://schemas.microsoft.com/office/powerpoint/2010/main" val="117807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C751109C15C34EBA51A8AF1B90873B" ma:contentTypeVersion="15" ma:contentTypeDescription="Create a new document." ma:contentTypeScope="" ma:versionID="9877ea2952bcc30067b50415f6944463">
  <xsd:schema xmlns:xsd="http://www.w3.org/2001/XMLSchema" xmlns:xs="http://www.w3.org/2001/XMLSchema" xmlns:p="http://schemas.microsoft.com/office/2006/metadata/properties" xmlns:ns2="1365eb2f-d15f-481d-946e-c21bcfd49d71" xmlns:ns3="5bf78fe4-5081-4b12-9d14-968e11aeecb9" targetNamespace="http://schemas.microsoft.com/office/2006/metadata/properties" ma:root="true" ma:fieldsID="852f9339375569d829ba799b41d1c467" ns2:_="" ns3:_="">
    <xsd:import namespace="1365eb2f-d15f-481d-946e-c21bcfd49d71"/>
    <xsd:import namespace="5bf78fe4-5081-4b12-9d14-968e11aeec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5eb2f-d15f-481d-946e-c21bcfd49d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6f45f36-9bc2-40fe-99a4-c04ddffbe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78fe4-5081-4b12-9d14-968e11aeecb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0ede617-beae-4d3d-bc40-5e94c341008a}" ma:internalName="TaxCatchAll" ma:showField="CatchAllData" ma:web="5bf78fe4-5081-4b12-9d14-968e11aeec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65eb2f-d15f-481d-946e-c21bcfd49d71">
      <Terms xmlns="http://schemas.microsoft.com/office/infopath/2007/PartnerControls"/>
    </lcf76f155ced4ddcb4097134ff3c332f>
    <TaxCatchAll xmlns="5bf78fe4-5081-4b12-9d14-968e11aeecb9" xsi:nil="true"/>
    <SharedWithUsers xmlns="5bf78fe4-5081-4b12-9d14-968e11aeecb9">
      <UserInfo>
        <DisplayName>Danielle Cardy</DisplayName>
        <AccountId>2306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11E0559-6B6D-440C-806F-BFF59A16E3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65eb2f-d15f-481d-946e-c21bcfd49d71"/>
    <ds:schemaRef ds:uri="5bf78fe4-5081-4b12-9d14-968e11aeec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297ECF-FB32-4356-AFD4-972D77148E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8B2778-969F-4B04-A17C-39886E74BAEE}">
  <ds:schemaRefs>
    <ds:schemaRef ds:uri="http://purl.org/dc/terms/"/>
    <ds:schemaRef ds:uri="5bf78fe4-5081-4b12-9d14-968e11aeecb9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1365eb2f-d15f-481d-946e-c21bcfd49d7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786</Words>
  <Application>Microsoft Office PowerPoint</Application>
  <PresentationFormat>On-screen Show (16:9)</PresentationFormat>
  <Paragraphs>102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Consolas</vt:lpstr>
      <vt:lpstr>Lato</vt:lpstr>
      <vt:lpstr>Lato Black</vt:lpstr>
      <vt:lpstr>Office Theme</vt:lpstr>
      <vt:lpstr>Creating Representative Query Sets For Offline Evaluation</vt:lpstr>
      <vt:lpstr>Introduction to Getty Images</vt:lpstr>
      <vt:lpstr>Sort Algorithm Optimization at Getty Images</vt:lpstr>
      <vt:lpstr>Experimentation Lifecycle</vt:lpstr>
      <vt:lpstr>Motivation</vt:lpstr>
      <vt:lpstr>Offline Evaluation</vt:lpstr>
      <vt:lpstr>Query Sets</vt:lpstr>
      <vt:lpstr>Harvesting Query Sets On-Demand</vt:lpstr>
      <vt:lpstr>What Does Representative Mean?</vt:lpstr>
      <vt:lpstr>Approach</vt:lpstr>
      <vt:lpstr>Example Attribute: Query Frequency</vt:lpstr>
      <vt:lpstr>Example Attribute: Query Frequency</vt:lpstr>
      <vt:lpstr>Summary Of Attributes</vt:lpstr>
      <vt:lpstr>Findings</vt:lpstr>
      <vt:lpstr>Findings</vt:lpstr>
      <vt:lpstr>Slicing By Buckets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Palmer</dc:creator>
  <cp:lastModifiedBy>Karel Bergmann</cp:lastModifiedBy>
  <cp:revision>766</cp:revision>
  <cp:lastPrinted>2017-06-19T18:37:13Z</cp:lastPrinted>
  <dcterms:created xsi:type="dcterms:W3CDTF">2016-04-14T17:35:05Z</dcterms:created>
  <dcterms:modified xsi:type="dcterms:W3CDTF">2023-04-25T00:51:56Z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0x01010036C751109C15C34EBA51A8AF1B90873B</vt:lpwstr>
  </property>
  <property fmtid="{D5CDD505-2E9C-101B-9397-08002B2CF9AE}" pid="3" name="MediaServiceImageTags">
    <vt:lpwstr/>
  </property>
</Properties>
</file>